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283" r:id="rId3"/>
    <p:sldId id="284" r:id="rId4"/>
    <p:sldId id="282" r:id="rId5"/>
    <p:sldId id="257" r:id="rId6"/>
    <p:sldId id="311" r:id="rId7"/>
    <p:sldId id="312" r:id="rId8"/>
    <p:sldId id="269" r:id="rId9"/>
    <p:sldId id="270" r:id="rId10"/>
    <p:sldId id="271" r:id="rId11"/>
    <p:sldId id="273" r:id="rId12"/>
    <p:sldId id="285" r:id="rId13"/>
    <p:sldId id="274" r:id="rId14"/>
    <p:sldId id="292" r:id="rId15"/>
    <p:sldId id="293"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0" d="100"/>
          <a:sy n="70" d="100"/>
        </p:scale>
        <p:origin x="372" y="7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notesViewPr>
    <p:cSldViewPr>
      <p:cViewPr varScale="1">
        <p:scale>
          <a:sx n="84" d="100"/>
          <a:sy n="84" d="100"/>
        </p:scale>
        <p:origin x="-948"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097A74-5392-426F-A6EC-66A2C20A413A}"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en-US"/>
        </a:p>
      </dgm:t>
    </dgm:pt>
    <dgm:pt modelId="{4A445002-C41E-431C-A0D4-67F88A4CF8DA}">
      <dgm:prSet phldrT="[Text]"/>
      <dgm:spPr>
        <a:solidFill>
          <a:schemeClr val="lt1">
            <a:hueOff val="0"/>
            <a:satOff val="0"/>
            <a:lumOff val="0"/>
          </a:schemeClr>
        </a:solidFill>
      </dgm:spPr>
      <dgm:t>
        <a:bodyPr/>
        <a:lstStyle/>
        <a:p>
          <a:r>
            <a:rPr lang="en-US" dirty="0" smtClean="0"/>
            <a:t>SCALING</a:t>
          </a:r>
          <a:endParaRPr lang="en-US" dirty="0"/>
        </a:p>
      </dgm:t>
    </dgm:pt>
    <dgm:pt modelId="{70F37A73-BE3F-4BF2-9A3B-441672112532}" type="parTrans" cxnId="{2006D0C0-0DFA-4D25-B0CA-2CF39F48BE42}">
      <dgm:prSet/>
      <dgm:spPr/>
      <dgm:t>
        <a:bodyPr/>
        <a:lstStyle/>
        <a:p>
          <a:endParaRPr lang="en-US"/>
        </a:p>
      </dgm:t>
    </dgm:pt>
    <dgm:pt modelId="{ABD8FA38-B30A-42F7-8DA5-0B146FA7A6A1}" type="sibTrans" cxnId="{2006D0C0-0DFA-4D25-B0CA-2CF39F48BE42}">
      <dgm:prSet/>
      <dgm:spPr/>
      <dgm:t>
        <a:bodyPr/>
        <a:lstStyle/>
        <a:p>
          <a:endParaRPr lang="en-US"/>
        </a:p>
      </dgm:t>
    </dgm:pt>
    <dgm:pt modelId="{BFBE62AF-7195-48F9-856E-DA3AB6E026A8}">
      <dgm:prSet phldrT="[Text]"/>
      <dgm:spPr>
        <a:solidFill>
          <a:schemeClr val="lt1">
            <a:hueOff val="0"/>
            <a:satOff val="0"/>
            <a:lumOff val="0"/>
          </a:schemeClr>
        </a:solidFill>
      </dgm:spPr>
      <dgm:t>
        <a:bodyPr/>
        <a:lstStyle/>
        <a:p>
          <a:r>
            <a:rPr lang="en-US" dirty="0" smtClean="0"/>
            <a:t>Dissimilar Constructs</a:t>
          </a:r>
          <a:endParaRPr lang="en-US" dirty="0"/>
        </a:p>
      </dgm:t>
    </dgm:pt>
    <dgm:pt modelId="{21889D4A-900D-4661-A5D0-20D9859E34FD}" type="parTrans" cxnId="{93DA550F-D7F9-4E38-96E7-86CE987E7EDC}">
      <dgm:prSet/>
      <dgm:spPr/>
      <dgm:t>
        <a:bodyPr/>
        <a:lstStyle/>
        <a:p>
          <a:endParaRPr lang="en-US"/>
        </a:p>
      </dgm:t>
    </dgm:pt>
    <dgm:pt modelId="{7B2C6F32-6D14-45CE-8CD0-9DDC9188FC7D}" type="sibTrans" cxnId="{93DA550F-D7F9-4E38-96E7-86CE987E7EDC}">
      <dgm:prSet/>
      <dgm:spPr/>
      <dgm:t>
        <a:bodyPr/>
        <a:lstStyle/>
        <a:p>
          <a:endParaRPr lang="en-US"/>
        </a:p>
      </dgm:t>
    </dgm:pt>
    <dgm:pt modelId="{129C7305-F7C4-4C13-B36F-B33063F0DDB1}">
      <dgm:prSet phldrT="[Text]"/>
      <dgm:spPr>
        <a:solidFill>
          <a:schemeClr val="lt1">
            <a:hueOff val="0"/>
            <a:satOff val="0"/>
            <a:lumOff val="0"/>
          </a:schemeClr>
        </a:solidFill>
      </dgm:spPr>
      <dgm:t>
        <a:bodyPr/>
        <a:lstStyle/>
        <a:p>
          <a:r>
            <a:rPr lang="en-US" dirty="0" smtClean="0"/>
            <a:t>Common Population</a:t>
          </a:r>
          <a:endParaRPr lang="en-US" dirty="0"/>
        </a:p>
      </dgm:t>
    </dgm:pt>
    <dgm:pt modelId="{ED3CA48D-8006-4EDB-B90F-BCC8E7AC2D7D}" type="parTrans" cxnId="{35655258-C4CA-4EA8-A2EA-37B409727596}">
      <dgm:prSet/>
      <dgm:spPr/>
      <dgm:t>
        <a:bodyPr/>
        <a:lstStyle/>
        <a:p>
          <a:endParaRPr lang="en-US"/>
        </a:p>
      </dgm:t>
    </dgm:pt>
    <dgm:pt modelId="{9F78F331-E458-4545-9345-DF03D22F9079}" type="sibTrans" cxnId="{35655258-C4CA-4EA8-A2EA-37B409727596}">
      <dgm:prSet/>
      <dgm:spPr/>
      <dgm:t>
        <a:bodyPr/>
        <a:lstStyle/>
        <a:p>
          <a:endParaRPr lang="en-US"/>
        </a:p>
      </dgm:t>
    </dgm:pt>
    <dgm:pt modelId="{5F8421AF-78D8-4038-B901-F0D0C1A35CA9}">
      <dgm:prSet phldrT="[Text]"/>
      <dgm:spPr>
        <a:solidFill>
          <a:schemeClr val="lt1">
            <a:hueOff val="0"/>
            <a:satOff val="0"/>
            <a:lumOff val="0"/>
          </a:schemeClr>
        </a:solidFill>
      </dgm:spPr>
      <dgm:t>
        <a:bodyPr/>
        <a:lstStyle/>
        <a:p>
          <a:r>
            <a:rPr lang="en-US" dirty="0" smtClean="0"/>
            <a:t>Anchor Measure</a:t>
          </a:r>
          <a:endParaRPr lang="en-US" dirty="0"/>
        </a:p>
      </dgm:t>
    </dgm:pt>
    <dgm:pt modelId="{E3DF7736-EB48-42C2-8ACE-CF47F57B684D}" type="parTrans" cxnId="{92D62CF4-7C13-49B0-BDE6-434CF7C8BE19}">
      <dgm:prSet/>
      <dgm:spPr/>
      <dgm:t>
        <a:bodyPr/>
        <a:lstStyle/>
        <a:p>
          <a:endParaRPr lang="en-US"/>
        </a:p>
      </dgm:t>
    </dgm:pt>
    <dgm:pt modelId="{90D98CF9-F507-4716-87AE-6AE4A4FF7BA8}" type="sibTrans" cxnId="{92D62CF4-7C13-49B0-BDE6-434CF7C8BE19}">
      <dgm:prSet/>
      <dgm:spPr/>
      <dgm:t>
        <a:bodyPr/>
        <a:lstStyle/>
        <a:p>
          <a:endParaRPr lang="en-US"/>
        </a:p>
      </dgm:t>
    </dgm:pt>
    <dgm:pt modelId="{F4FCA209-4184-4826-937D-7AD343B8B826}">
      <dgm:prSet phldrT="[Text]"/>
      <dgm:spPr>
        <a:solidFill>
          <a:schemeClr val="lt1">
            <a:hueOff val="0"/>
            <a:satOff val="0"/>
            <a:lumOff val="0"/>
          </a:schemeClr>
        </a:solidFill>
      </dgm:spPr>
      <dgm:t>
        <a:bodyPr/>
        <a:lstStyle/>
        <a:p>
          <a:r>
            <a:rPr lang="en-US" dirty="0" smtClean="0"/>
            <a:t>Similar Constructs</a:t>
          </a:r>
          <a:endParaRPr lang="en-US" dirty="0"/>
        </a:p>
      </dgm:t>
    </dgm:pt>
    <dgm:pt modelId="{A17AF3D9-88DC-4156-B6F5-4DFC72407DE4}" type="parTrans" cxnId="{95971A66-3730-4A8F-8F36-3C8B8832B737}">
      <dgm:prSet/>
      <dgm:spPr/>
      <dgm:t>
        <a:bodyPr/>
        <a:lstStyle/>
        <a:p>
          <a:endParaRPr lang="en-US"/>
        </a:p>
      </dgm:t>
    </dgm:pt>
    <dgm:pt modelId="{7B58E7D2-31A8-44E5-BF75-9B457F237B86}" type="sibTrans" cxnId="{95971A66-3730-4A8F-8F36-3C8B8832B737}">
      <dgm:prSet/>
      <dgm:spPr/>
      <dgm:t>
        <a:bodyPr/>
        <a:lstStyle/>
        <a:p>
          <a:endParaRPr lang="en-US"/>
        </a:p>
      </dgm:t>
    </dgm:pt>
    <dgm:pt modelId="{A37C484E-FF8D-4CA8-9BF8-718522988D65}">
      <dgm:prSet phldrT="[Text]"/>
      <dgm:spPr>
        <a:solidFill>
          <a:schemeClr val="lt1">
            <a:hueOff val="0"/>
            <a:satOff val="0"/>
            <a:lumOff val="0"/>
          </a:schemeClr>
        </a:solidFill>
      </dgm:spPr>
      <dgm:t>
        <a:bodyPr/>
        <a:lstStyle/>
        <a:p>
          <a:r>
            <a:rPr lang="en-US" b="1" dirty="0" smtClean="0"/>
            <a:t>Battery Scaling</a:t>
          </a:r>
          <a:endParaRPr lang="en-US" b="1" dirty="0"/>
        </a:p>
      </dgm:t>
    </dgm:pt>
    <dgm:pt modelId="{C7CB727C-C609-4F07-A03C-82303C43A18E}" type="parTrans" cxnId="{B37C5D0B-12C8-4248-A5CA-4B06984C36B9}">
      <dgm:prSet/>
      <dgm:spPr/>
      <dgm:t>
        <a:bodyPr/>
        <a:lstStyle/>
        <a:p>
          <a:endParaRPr lang="en-US"/>
        </a:p>
      </dgm:t>
    </dgm:pt>
    <dgm:pt modelId="{EC425917-365B-4A83-B436-62DF5053E5D5}" type="sibTrans" cxnId="{B37C5D0B-12C8-4248-A5CA-4B06984C36B9}">
      <dgm:prSet/>
      <dgm:spPr/>
      <dgm:t>
        <a:bodyPr/>
        <a:lstStyle/>
        <a:p>
          <a:endParaRPr lang="en-US"/>
        </a:p>
      </dgm:t>
    </dgm:pt>
    <dgm:pt modelId="{FD48B07D-C8A5-457B-894D-8C48974F18E8}">
      <dgm:prSet phldrT="[Text]"/>
      <dgm:spPr>
        <a:solidFill>
          <a:schemeClr val="lt1">
            <a:hueOff val="0"/>
            <a:satOff val="0"/>
            <a:lumOff val="0"/>
          </a:schemeClr>
        </a:solidFill>
      </dgm:spPr>
      <dgm:t>
        <a:bodyPr/>
        <a:lstStyle/>
        <a:p>
          <a:r>
            <a:rPr lang="en-US" b="1" dirty="0" smtClean="0"/>
            <a:t>Scaling on Hypothetical Population</a:t>
          </a:r>
          <a:endParaRPr lang="en-US" b="1" dirty="0"/>
        </a:p>
      </dgm:t>
    </dgm:pt>
    <dgm:pt modelId="{7E355322-D5EA-41E6-B32C-3FB6EB1B4F4E}" type="parTrans" cxnId="{A99CFBFD-E367-4B47-8ADD-DA4E98A39AA4}">
      <dgm:prSet/>
      <dgm:spPr/>
      <dgm:t>
        <a:bodyPr/>
        <a:lstStyle/>
        <a:p>
          <a:endParaRPr lang="en-US"/>
        </a:p>
      </dgm:t>
    </dgm:pt>
    <dgm:pt modelId="{D45BDF79-F0AE-49ED-948E-D32D620A078E}" type="sibTrans" cxnId="{A99CFBFD-E367-4B47-8ADD-DA4E98A39AA4}">
      <dgm:prSet/>
      <dgm:spPr/>
      <dgm:t>
        <a:bodyPr/>
        <a:lstStyle/>
        <a:p>
          <a:endParaRPr lang="en-US"/>
        </a:p>
      </dgm:t>
    </dgm:pt>
    <dgm:pt modelId="{6E22F05D-A68E-4128-8770-8BEC5C27C660}">
      <dgm:prSet phldrT="[Text]"/>
      <dgm:spPr>
        <a:solidFill>
          <a:schemeClr val="lt1">
            <a:hueOff val="0"/>
            <a:satOff val="0"/>
            <a:lumOff val="0"/>
          </a:schemeClr>
        </a:solidFill>
      </dgm:spPr>
      <dgm:t>
        <a:bodyPr/>
        <a:lstStyle/>
        <a:p>
          <a:r>
            <a:rPr lang="en-US" b="1" dirty="0" smtClean="0"/>
            <a:t>Scaling to Anchor</a:t>
          </a:r>
          <a:endParaRPr lang="en-US" b="1" dirty="0"/>
        </a:p>
      </dgm:t>
    </dgm:pt>
    <dgm:pt modelId="{292D4030-0F3F-46D7-AB35-3C84305BD785}" type="parTrans" cxnId="{EFBDE3BC-8547-4BEE-B2CA-F72CA62BC07F}">
      <dgm:prSet/>
      <dgm:spPr/>
      <dgm:t>
        <a:bodyPr/>
        <a:lstStyle/>
        <a:p>
          <a:endParaRPr lang="en-US"/>
        </a:p>
      </dgm:t>
    </dgm:pt>
    <dgm:pt modelId="{44957BCC-9659-4B59-A19E-76E676089654}" type="sibTrans" cxnId="{EFBDE3BC-8547-4BEE-B2CA-F72CA62BC07F}">
      <dgm:prSet/>
      <dgm:spPr/>
      <dgm:t>
        <a:bodyPr/>
        <a:lstStyle/>
        <a:p>
          <a:endParaRPr lang="en-US"/>
        </a:p>
      </dgm:t>
    </dgm:pt>
    <dgm:pt modelId="{29AA9444-3E04-46DB-9256-32D847B05B08}" type="pres">
      <dgm:prSet presAssocID="{DB097A74-5392-426F-A6EC-66A2C20A413A}" presName="hierChild1" presStyleCnt="0">
        <dgm:presLayoutVars>
          <dgm:chPref val="1"/>
          <dgm:dir/>
          <dgm:animOne val="branch"/>
          <dgm:animLvl val="lvl"/>
          <dgm:resizeHandles/>
        </dgm:presLayoutVars>
      </dgm:prSet>
      <dgm:spPr/>
      <dgm:t>
        <a:bodyPr/>
        <a:lstStyle/>
        <a:p>
          <a:endParaRPr lang="en-US"/>
        </a:p>
      </dgm:t>
    </dgm:pt>
    <dgm:pt modelId="{548EF04F-E36D-4DB8-82FC-64F331BB3C8F}" type="pres">
      <dgm:prSet presAssocID="{4A445002-C41E-431C-A0D4-67F88A4CF8DA}" presName="hierRoot1" presStyleCnt="0"/>
      <dgm:spPr/>
    </dgm:pt>
    <dgm:pt modelId="{32D9FE00-E2C4-4090-A04F-46026BAC457A}" type="pres">
      <dgm:prSet presAssocID="{4A445002-C41E-431C-A0D4-67F88A4CF8DA}" presName="composite" presStyleCnt="0"/>
      <dgm:spPr/>
    </dgm:pt>
    <dgm:pt modelId="{76660E10-CA96-44E3-832D-2E299705790C}" type="pres">
      <dgm:prSet presAssocID="{4A445002-C41E-431C-A0D4-67F88A4CF8DA}" presName="background" presStyleLbl="node0" presStyleIdx="0" presStyleCnt="1"/>
      <dgm:spPr/>
    </dgm:pt>
    <dgm:pt modelId="{4CF4DC20-BA6F-4F08-9C27-6B3A2E6AAD78}" type="pres">
      <dgm:prSet presAssocID="{4A445002-C41E-431C-A0D4-67F88A4CF8DA}" presName="text" presStyleLbl="fgAcc0" presStyleIdx="0" presStyleCnt="1">
        <dgm:presLayoutVars>
          <dgm:chPref val="3"/>
        </dgm:presLayoutVars>
      </dgm:prSet>
      <dgm:spPr/>
      <dgm:t>
        <a:bodyPr/>
        <a:lstStyle/>
        <a:p>
          <a:endParaRPr lang="en-US"/>
        </a:p>
      </dgm:t>
    </dgm:pt>
    <dgm:pt modelId="{FAB77E8A-8F27-4F20-9BB9-EC41F6538291}" type="pres">
      <dgm:prSet presAssocID="{4A445002-C41E-431C-A0D4-67F88A4CF8DA}" presName="hierChild2" presStyleCnt="0"/>
      <dgm:spPr/>
    </dgm:pt>
    <dgm:pt modelId="{0DB19717-91BF-481C-9B88-C5B58AD61981}" type="pres">
      <dgm:prSet presAssocID="{21889D4A-900D-4661-A5D0-20D9859E34FD}" presName="Name10" presStyleLbl="parChTrans1D2" presStyleIdx="0" presStyleCnt="2"/>
      <dgm:spPr/>
      <dgm:t>
        <a:bodyPr/>
        <a:lstStyle/>
        <a:p>
          <a:endParaRPr lang="en-US"/>
        </a:p>
      </dgm:t>
    </dgm:pt>
    <dgm:pt modelId="{C53ED7C7-7E56-4AEC-BF86-141ADA8C77FF}" type="pres">
      <dgm:prSet presAssocID="{BFBE62AF-7195-48F9-856E-DA3AB6E026A8}" presName="hierRoot2" presStyleCnt="0"/>
      <dgm:spPr/>
    </dgm:pt>
    <dgm:pt modelId="{E7A90ED9-3C56-47FF-82A0-444E42928214}" type="pres">
      <dgm:prSet presAssocID="{BFBE62AF-7195-48F9-856E-DA3AB6E026A8}" presName="composite2" presStyleCnt="0"/>
      <dgm:spPr/>
    </dgm:pt>
    <dgm:pt modelId="{F8827257-5AE6-45F8-82DC-6A9A43D1225E}" type="pres">
      <dgm:prSet presAssocID="{BFBE62AF-7195-48F9-856E-DA3AB6E026A8}" presName="background2" presStyleLbl="node2" presStyleIdx="0" presStyleCnt="2"/>
      <dgm:spPr/>
    </dgm:pt>
    <dgm:pt modelId="{B6004CAE-37A0-46A4-98CD-249E8CCA49C8}" type="pres">
      <dgm:prSet presAssocID="{BFBE62AF-7195-48F9-856E-DA3AB6E026A8}" presName="text2" presStyleLbl="fgAcc2" presStyleIdx="0" presStyleCnt="2">
        <dgm:presLayoutVars>
          <dgm:chPref val="3"/>
        </dgm:presLayoutVars>
      </dgm:prSet>
      <dgm:spPr/>
      <dgm:t>
        <a:bodyPr/>
        <a:lstStyle/>
        <a:p>
          <a:endParaRPr lang="en-US"/>
        </a:p>
      </dgm:t>
    </dgm:pt>
    <dgm:pt modelId="{B0463BBD-19BD-4119-9DAC-7B43B09D0650}" type="pres">
      <dgm:prSet presAssocID="{BFBE62AF-7195-48F9-856E-DA3AB6E026A8}" presName="hierChild3" presStyleCnt="0"/>
      <dgm:spPr/>
    </dgm:pt>
    <dgm:pt modelId="{02B0D660-C846-483B-BC9D-26EE310F0467}" type="pres">
      <dgm:prSet presAssocID="{ED3CA48D-8006-4EDB-B90F-BCC8E7AC2D7D}" presName="Name17" presStyleLbl="parChTrans1D3" presStyleIdx="0" presStyleCnt="2"/>
      <dgm:spPr/>
      <dgm:t>
        <a:bodyPr/>
        <a:lstStyle/>
        <a:p>
          <a:endParaRPr lang="en-US"/>
        </a:p>
      </dgm:t>
    </dgm:pt>
    <dgm:pt modelId="{EF559FB8-CF01-4AEF-A1ED-EE9F6E974166}" type="pres">
      <dgm:prSet presAssocID="{129C7305-F7C4-4C13-B36F-B33063F0DDB1}" presName="hierRoot3" presStyleCnt="0"/>
      <dgm:spPr/>
    </dgm:pt>
    <dgm:pt modelId="{20FCB98C-ACC1-4E54-BD3B-B98F11739AF6}" type="pres">
      <dgm:prSet presAssocID="{129C7305-F7C4-4C13-B36F-B33063F0DDB1}" presName="composite3" presStyleCnt="0"/>
      <dgm:spPr/>
    </dgm:pt>
    <dgm:pt modelId="{296B4D64-3F00-4F10-8F3E-550C52580255}" type="pres">
      <dgm:prSet presAssocID="{129C7305-F7C4-4C13-B36F-B33063F0DDB1}" presName="background3" presStyleLbl="node3" presStyleIdx="0" presStyleCnt="2"/>
      <dgm:spPr/>
    </dgm:pt>
    <dgm:pt modelId="{BC5A5AF9-4B8B-48C0-B712-02D6E1B6D721}" type="pres">
      <dgm:prSet presAssocID="{129C7305-F7C4-4C13-B36F-B33063F0DDB1}" presName="text3" presStyleLbl="fgAcc3" presStyleIdx="0" presStyleCnt="2">
        <dgm:presLayoutVars>
          <dgm:chPref val="3"/>
        </dgm:presLayoutVars>
      </dgm:prSet>
      <dgm:spPr/>
      <dgm:t>
        <a:bodyPr/>
        <a:lstStyle/>
        <a:p>
          <a:endParaRPr lang="en-US"/>
        </a:p>
      </dgm:t>
    </dgm:pt>
    <dgm:pt modelId="{5FAB37B9-0559-4ABB-834B-65F7C8337293}" type="pres">
      <dgm:prSet presAssocID="{129C7305-F7C4-4C13-B36F-B33063F0DDB1}" presName="hierChild4" presStyleCnt="0"/>
      <dgm:spPr/>
    </dgm:pt>
    <dgm:pt modelId="{8FF3994F-55F3-424D-946B-ED534E1406EA}" type="pres">
      <dgm:prSet presAssocID="{C7CB727C-C609-4F07-A03C-82303C43A18E}" presName="Name23" presStyleLbl="parChTrans1D4" presStyleIdx="0" presStyleCnt="3"/>
      <dgm:spPr/>
      <dgm:t>
        <a:bodyPr/>
        <a:lstStyle/>
        <a:p>
          <a:endParaRPr lang="en-US"/>
        </a:p>
      </dgm:t>
    </dgm:pt>
    <dgm:pt modelId="{A2F38DD6-D577-48E0-8A34-11C37ABEEF1D}" type="pres">
      <dgm:prSet presAssocID="{A37C484E-FF8D-4CA8-9BF8-718522988D65}" presName="hierRoot4" presStyleCnt="0"/>
      <dgm:spPr/>
    </dgm:pt>
    <dgm:pt modelId="{D0143C81-7279-428A-B562-A90229024EA5}" type="pres">
      <dgm:prSet presAssocID="{A37C484E-FF8D-4CA8-9BF8-718522988D65}" presName="composite4" presStyleCnt="0"/>
      <dgm:spPr/>
    </dgm:pt>
    <dgm:pt modelId="{C921DF9D-8A75-4F8F-A94F-F3B84A7297B9}" type="pres">
      <dgm:prSet presAssocID="{A37C484E-FF8D-4CA8-9BF8-718522988D65}" presName="background4" presStyleLbl="node4" presStyleIdx="0" presStyleCnt="3"/>
      <dgm:spPr/>
    </dgm:pt>
    <dgm:pt modelId="{01296BA1-8DC4-44AA-851E-874BD1DE673B}" type="pres">
      <dgm:prSet presAssocID="{A37C484E-FF8D-4CA8-9BF8-718522988D65}" presName="text4" presStyleLbl="fgAcc4" presStyleIdx="0" presStyleCnt="3" custScaleX="110372" custScaleY="108724" custLinFactNeighborY="-2626">
        <dgm:presLayoutVars>
          <dgm:chPref val="3"/>
        </dgm:presLayoutVars>
      </dgm:prSet>
      <dgm:spPr>
        <a:prstGeom prst="ellipse">
          <a:avLst/>
        </a:prstGeom>
      </dgm:spPr>
      <dgm:t>
        <a:bodyPr/>
        <a:lstStyle/>
        <a:p>
          <a:endParaRPr lang="en-US"/>
        </a:p>
      </dgm:t>
    </dgm:pt>
    <dgm:pt modelId="{54B39DF5-8974-43E7-9A58-792D7330ABA7}" type="pres">
      <dgm:prSet presAssocID="{A37C484E-FF8D-4CA8-9BF8-718522988D65}" presName="hierChild5" presStyleCnt="0"/>
      <dgm:spPr/>
    </dgm:pt>
    <dgm:pt modelId="{2361BA14-0786-47D5-887C-FCEEB263C4C9}" type="pres">
      <dgm:prSet presAssocID="{E3DF7736-EB48-42C2-8ACE-CF47F57B684D}" presName="Name17" presStyleLbl="parChTrans1D3" presStyleIdx="1" presStyleCnt="2"/>
      <dgm:spPr/>
      <dgm:t>
        <a:bodyPr/>
        <a:lstStyle/>
        <a:p>
          <a:endParaRPr lang="en-US"/>
        </a:p>
      </dgm:t>
    </dgm:pt>
    <dgm:pt modelId="{36EA811D-7892-4E5F-8409-300B587E2232}" type="pres">
      <dgm:prSet presAssocID="{5F8421AF-78D8-4038-B901-F0D0C1A35CA9}" presName="hierRoot3" presStyleCnt="0"/>
      <dgm:spPr/>
    </dgm:pt>
    <dgm:pt modelId="{0AB04159-5F0D-45C0-A318-CFA70ABAA68D}" type="pres">
      <dgm:prSet presAssocID="{5F8421AF-78D8-4038-B901-F0D0C1A35CA9}" presName="composite3" presStyleCnt="0"/>
      <dgm:spPr/>
    </dgm:pt>
    <dgm:pt modelId="{57FB34DA-2180-4C2C-9B39-FE68EAEA38C2}" type="pres">
      <dgm:prSet presAssocID="{5F8421AF-78D8-4038-B901-F0D0C1A35CA9}" presName="background3" presStyleLbl="node3" presStyleIdx="1" presStyleCnt="2"/>
      <dgm:spPr/>
    </dgm:pt>
    <dgm:pt modelId="{053CCE98-B149-4BCB-927F-AD5932BC7DCE}" type="pres">
      <dgm:prSet presAssocID="{5F8421AF-78D8-4038-B901-F0D0C1A35CA9}" presName="text3" presStyleLbl="fgAcc3" presStyleIdx="1" presStyleCnt="2">
        <dgm:presLayoutVars>
          <dgm:chPref val="3"/>
        </dgm:presLayoutVars>
      </dgm:prSet>
      <dgm:spPr/>
      <dgm:t>
        <a:bodyPr/>
        <a:lstStyle/>
        <a:p>
          <a:endParaRPr lang="en-US"/>
        </a:p>
      </dgm:t>
    </dgm:pt>
    <dgm:pt modelId="{F6BEF688-FE8C-480A-B2B8-0DA490EE7174}" type="pres">
      <dgm:prSet presAssocID="{5F8421AF-78D8-4038-B901-F0D0C1A35CA9}" presName="hierChild4" presStyleCnt="0"/>
      <dgm:spPr/>
    </dgm:pt>
    <dgm:pt modelId="{53CE33AF-8011-4E27-BB30-6892233ADB43}" type="pres">
      <dgm:prSet presAssocID="{7E355322-D5EA-41E6-B32C-3FB6EB1B4F4E}" presName="Name23" presStyleLbl="parChTrans1D4" presStyleIdx="1" presStyleCnt="3"/>
      <dgm:spPr/>
      <dgm:t>
        <a:bodyPr/>
        <a:lstStyle/>
        <a:p>
          <a:endParaRPr lang="en-US"/>
        </a:p>
      </dgm:t>
    </dgm:pt>
    <dgm:pt modelId="{55EDDF20-8F44-4C28-B382-C26A49380B17}" type="pres">
      <dgm:prSet presAssocID="{FD48B07D-C8A5-457B-894D-8C48974F18E8}" presName="hierRoot4" presStyleCnt="0"/>
      <dgm:spPr/>
    </dgm:pt>
    <dgm:pt modelId="{90C825AB-E1F6-43A2-B896-F79F21F666C9}" type="pres">
      <dgm:prSet presAssocID="{FD48B07D-C8A5-457B-894D-8C48974F18E8}" presName="composite4" presStyleCnt="0"/>
      <dgm:spPr/>
    </dgm:pt>
    <dgm:pt modelId="{6B3CF8BF-DEFE-45D5-98D4-179B51728D6E}" type="pres">
      <dgm:prSet presAssocID="{FD48B07D-C8A5-457B-894D-8C48974F18E8}" presName="background4" presStyleLbl="node4" presStyleIdx="1" presStyleCnt="3"/>
      <dgm:spPr/>
    </dgm:pt>
    <dgm:pt modelId="{ECCB4681-8158-4339-B044-5BB144BE660A}" type="pres">
      <dgm:prSet presAssocID="{FD48B07D-C8A5-457B-894D-8C48974F18E8}" presName="text4" presStyleLbl="fgAcc4" presStyleIdx="1" presStyleCnt="3" custScaleX="109169" custScaleY="107701" custLinFactNeighborX="42" custLinFactNeighborY="-2626">
        <dgm:presLayoutVars>
          <dgm:chPref val="3"/>
        </dgm:presLayoutVars>
      </dgm:prSet>
      <dgm:spPr>
        <a:prstGeom prst="ellipse">
          <a:avLst/>
        </a:prstGeom>
      </dgm:spPr>
      <dgm:t>
        <a:bodyPr/>
        <a:lstStyle/>
        <a:p>
          <a:endParaRPr lang="en-US"/>
        </a:p>
      </dgm:t>
    </dgm:pt>
    <dgm:pt modelId="{070B1846-83F1-4340-ADAB-A632D44B760D}" type="pres">
      <dgm:prSet presAssocID="{FD48B07D-C8A5-457B-894D-8C48974F18E8}" presName="hierChild5" presStyleCnt="0"/>
      <dgm:spPr/>
    </dgm:pt>
    <dgm:pt modelId="{4421040F-D96C-4683-8A09-5700B383AC56}" type="pres">
      <dgm:prSet presAssocID="{292D4030-0F3F-46D7-AB35-3C84305BD785}" presName="Name23" presStyleLbl="parChTrans1D4" presStyleIdx="2" presStyleCnt="3"/>
      <dgm:spPr/>
      <dgm:t>
        <a:bodyPr/>
        <a:lstStyle/>
        <a:p>
          <a:endParaRPr lang="en-US"/>
        </a:p>
      </dgm:t>
    </dgm:pt>
    <dgm:pt modelId="{F5305A80-759E-46D0-91B9-84849F9E2508}" type="pres">
      <dgm:prSet presAssocID="{6E22F05D-A68E-4128-8770-8BEC5C27C660}" presName="hierRoot4" presStyleCnt="0"/>
      <dgm:spPr/>
    </dgm:pt>
    <dgm:pt modelId="{58A8E43E-848D-470F-9043-82815E8627E0}" type="pres">
      <dgm:prSet presAssocID="{6E22F05D-A68E-4128-8770-8BEC5C27C660}" presName="composite4" presStyleCnt="0"/>
      <dgm:spPr/>
    </dgm:pt>
    <dgm:pt modelId="{71101C1F-567D-4D29-9489-AAEBBC2687C4}" type="pres">
      <dgm:prSet presAssocID="{6E22F05D-A68E-4128-8770-8BEC5C27C660}" presName="background4" presStyleLbl="node4" presStyleIdx="2" presStyleCnt="3"/>
      <dgm:spPr/>
    </dgm:pt>
    <dgm:pt modelId="{CEAE141D-AE87-447B-8BDC-107BF82E372E}" type="pres">
      <dgm:prSet presAssocID="{6E22F05D-A68E-4128-8770-8BEC5C27C660}" presName="text4" presStyleLbl="fgAcc4" presStyleIdx="2" presStyleCnt="3" custScaleX="109169" custScaleY="107701" custLinFactNeighborY="-2626">
        <dgm:presLayoutVars>
          <dgm:chPref val="3"/>
        </dgm:presLayoutVars>
      </dgm:prSet>
      <dgm:spPr>
        <a:prstGeom prst="ellipse">
          <a:avLst/>
        </a:prstGeom>
      </dgm:spPr>
      <dgm:t>
        <a:bodyPr/>
        <a:lstStyle/>
        <a:p>
          <a:endParaRPr lang="en-US"/>
        </a:p>
      </dgm:t>
    </dgm:pt>
    <dgm:pt modelId="{0958245B-B357-49E9-9BA5-A8DFFF404B4C}" type="pres">
      <dgm:prSet presAssocID="{6E22F05D-A68E-4128-8770-8BEC5C27C660}" presName="hierChild5" presStyleCnt="0"/>
      <dgm:spPr/>
    </dgm:pt>
    <dgm:pt modelId="{25600926-7F4B-4EFD-8A1D-D53DEEE2E4A7}" type="pres">
      <dgm:prSet presAssocID="{A17AF3D9-88DC-4156-B6F5-4DFC72407DE4}" presName="Name10" presStyleLbl="parChTrans1D2" presStyleIdx="1" presStyleCnt="2"/>
      <dgm:spPr/>
      <dgm:t>
        <a:bodyPr/>
        <a:lstStyle/>
        <a:p>
          <a:endParaRPr lang="en-US"/>
        </a:p>
      </dgm:t>
    </dgm:pt>
    <dgm:pt modelId="{A2BED2DE-3243-4AE3-88F4-D7BA2AAD724D}" type="pres">
      <dgm:prSet presAssocID="{F4FCA209-4184-4826-937D-7AD343B8B826}" presName="hierRoot2" presStyleCnt="0"/>
      <dgm:spPr/>
    </dgm:pt>
    <dgm:pt modelId="{8730F852-5A54-4B7C-8D53-5DAC722EEDD5}" type="pres">
      <dgm:prSet presAssocID="{F4FCA209-4184-4826-937D-7AD343B8B826}" presName="composite2" presStyleCnt="0"/>
      <dgm:spPr/>
    </dgm:pt>
    <dgm:pt modelId="{4486D335-16AC-4702-856C-CB87BE10A236}" type="pres">
      <dgm:prSet presAssocID="{F4FCA209-4184-4826-937D-7AD343B8B826}" presName="background2" presStyleLbl="node2" presStyleIdx="1" presStyleCnt="2"/>
      <dgm:spPr/>
    </dgm:pt>
    <dgm:pt modelId="{4FE09EEF-D0E9-4E7E-AAE4-94ECB73E83AC}" type="pres">
      <dgm:prSet presAssocID="{F4FCA209-4184-4826-937D-7AD343B8B826}" presName="text2" presStyleLbl="fgAcc2" presStyleIdx="1" presStyleCnt="2">
        <dgm:presLayoutVars>
          <dgm:chPref val="3"/>
        </dgm:presLayoutVars>
      </dgm:prSet>
      <dgm:spPr/>
      <dgm:t>
        <a:bodyPr/>
        <a:lstStyle/>
        <a:p>
          <a:endParaRPr lang="en-US"/>
        </a:p>
      </dgm:t>
    </dgm:pt>
    <dgm:pt modelId="{5A00729D-B370-4D01-836C-4CAE0A44273C}" type="pres">
      <dgm:prSet presAssocID="{F4FCA209-4184-4826-937D-7AD343B8B826}" presName="hierChild3" presStyleCnt="0"/>
      <dgm:spPr/>
    </dgm:pt>
  </dgm:ptLst>
  <dgm:cxnLst>
    <dgm:cxn modelId="{A8BF1ADE-42D2-4C8E-8129-1BC9EF8CB91C}" type="presOf" srcId="{4A445002-C41E-431C-A0D4-67F88A4CF8DA}" destId="{4CF4DC20-BA6F-4F08-9C27-6B3A2E6AAD78}" srcOrd="0" destOrd="0" presId="urn:microsoft.com/office/officeart/2005/8/layout/hierarchy1"/>
    <dgm:cxn modelId="{A99CFBFD-E367-4B47-8ADD-DA4E98A39AA4}" srcId="{5F8421AF-78D8-4038-B901-F0D0C1A35CA9}" destId="{FD48B07D-C8A5-457B-894D-8C48974F18E8}" srcOrd="0" destOrd="0" parTransId="{7E355322-D5EA-41E6-B32C-3FB6EB1B4F4E}" sibTransId="{D45BDF79-F0AE-49ED-948E-D32D620A078E}"/>
    <dgm:cxn modelId="{0FBD6543-F249-4E80-A67D-B222B2FDD84C}" type="presOf" srcId="{E3DF7736-EB48-42C2-8ACE-CF47F57B684D}" destId="{2361BA14-0786-47D5-887C-FCEEB263C4C9}" srcOrd="0" destOrd="0" presId="urn:microsoft.com/office/officeart/2005/8/layout/hierarchy1"/>
    <dgm:cxn modelId="{3B67E78B-D602-4232-ADB6-781078EC8E79}" type="presOf" srcId="{21889D4A-900D-4661-A5D0-20D9859E34FD}" destId="{0DB19717-91BF-481C-9B88-C5B58AD61981}" srcOrd="0" destOrd="0" presId="urn:microsoft.com/office/officeart/2005/8/layout/hierarchy1"/>
    <dgm:cxn modelId="{B37C5D0B-12C8-4248-A5CA-4B06984C36B9}" srcId="{129C7305-F7C4-4C13-B36F-B33063F0DDB1}" destId="{A37C484E-FF8D-4CA8-9BF8-718522988D65}" srcOrd="0" destOrd="0" parTransId="{C7CB727C-C609-4F07-A03C-82303C43A18E}" sibTransId="{EC425917-365B-4A83-B436-62DF5053E5D5}"/>
    <dgm:cxn modelId="{A79059CB-DBF2-4EBB-B2EE-49D0D887A19D}" type="presOf" srcId="{C7CB727C-C609-4F07-A03C-82303C43A18E}" destId="{8FF3994F-55F3-424D-946B-ED534E1406EA}" srcOrd="0" destOrd="0" presId="urn:microsoft.com/office/officeart/2005/8/layout/hierarchy1"/>
    <dgm:cxn modelId="{2006D0C0-0DFA-4D25-B0CA-2CF39F48BE42}" srcId="{DB097A74-5392-426F-A6EC-66A2C20A413A}" destId="{4A445002-C41E-431C-A0D4-67F88A4CF8DA}" srcOrd="0" destOrd="0" parTransId="{70F37A73-BE3F-4BF2-9A3B-441672112532}" sibTransId="{ABD8FA38-B30A-42F7-8DA5-0B146FA7A6A1}"/>
    <dgm:cxn modelId="{92D62CF4-7C13-49B0-BDE6-434CF7C8BE19}" srcId="{BFBE62AF-7195-48F9-856E-DA3AB6E026A8}" destId="{5F8421AF-78D8-4038-B901-F0D0C1A35CA9}" srcOrd="1" destOrd="0" parTransId="{E3DF7736-EB48-42C2-8ACE-CF47F57B684D}" sibTransId="{90D98CF9-F507-4716-87AE-6AE4A4FF7BA8}"/>
    <dgm:cxn modelId="{95093800-EA16-4642-9BAB-A036DA9A332D}" type="presOf" srcId="{F4FCA209-4184-4826-937D-7AD343B8B826}" destId="{4FE09EEF-D0E9-4E7E-AAE4-94ECB73E83AC}" srcOrd="0" destOrd="0" presId="urn:microsoft.com/office/officeart/2005/8/layout/hierarchy1"/>
    <dgm:cxn modelId="{D95AC167-BB14-46D7-A5FB-41CBC05EFBFE}" type="presOf" srcId="{DB097A74-5392-426F-A6EC-66A2C20A413A}" destId="{29AA9444-3E04-46DB-9256-32D847B05B08}" srcOrd="0" destOrd="0" presId="urn:microsoft.com/office/officeart/2005/8/layout/hierarchy1"/>
    <dgm:cxn modelId="{F939CF26-DFFF-4499-93A5-401916EE6E03}" type="presOf" srcId="{129C7305-F7C4-4C13-B36F-B33063F0DDB1}" destId="{BC5A5AF9-4B8B-48C0-B712-02D6E1B6D721}" srcOrd="0" destOrd="0" presId="urn:microsoft.com/office/officeart/2005/8/layout/hierarchy1"/>
    <dgm:cxn modelId="{F3AFC672-E453-44BE-95CA-F27B5DC77AC3}" type="presOf" srcId="{6E22F05D-A68E-4128-8770-8BEC5C27C660}" destId="{CEAE141D-AE87-447B-8BDC-107BF82E372E}" srcOrd="0" destOrd="0" presId="urn:microsoft.com/office/officeart/2005/8/layout/hierarchy1"/>
    <dgm:cxn modelId="{34971841-E609-4F18-A27C-89EB67D875C0}" type="presOf" srcId="{ED3CA48D-8006-4EDB-B90F-BCC8E7AC2D7D}" destId="{02B0D660-C846-483B-BC9D-26EE310F0467}" srcOrd="0" destOrd="0" presId="urn:microsoft.com/office/officeart/2005/8/layout/hierarchy1"/>
    <dgm:cxn modelId="{4ED17302-DB45-44B1-B9E6-904AF136B8D0}" type="presOf" srcId="{FD48B07D-C8A5-457B-894D-8C48974F18E8}" destId="{ECCB4681-8158-4339-B044-5BB144BE660A}" srcOrd="0" destOrd="0" presId="urn:microsoft.com/office/officeart/2005/8/layout/hierarchy1"/>
    <dgm:cxn modelId="{95971A66-3730-4A8F-8F36-3C8B8832B737}" srcId="{4A445002-C41E-431C-A0D4-67F88A4CF8DA}" destId="{F4FCA209-4184-4826-937D-7AD343B8B826}" srcOrd="1" destOrd="0" parTransId="{A17AF3D9-88DC-4156-B6F5-4DFC72407DE4}" sibTransId="{7B58E7D2-31A8-44E5-BF75-9B457F237B86}"/>
    <dgm:cxn modelId="{2A65578D-F096-469E-BD07-C3C6914692C5}" type="presOf" srcId="{A17AF3D9-88DC-4156-B6F5-4DFC72407DE4}" destId="{25600926-7F4B-4EFD-8A1D-D53DEEE2E4A7}" srcOrd="0" destOrd="0" presId="urn:microsoft.com/office/officeart/2005/8/layout/hierarchy1"/>
    <dgm:cxn modelId="{62902F7A-A42F-4E8D-B258-FC82998C169F}" type="presOf" srcId="{292D4030-0F3F-46D7-AB35-3C84305BD785}" destId="{4421040F-D96C-4683-8A09-5700B383AC56}" srcOrd="0" destOrd="0" presId="urn:microsoft.com/office/officeart/2005/8/layout/hierarchy1"/>
    <dgm:cxn modelId="{35655258-C4CA-4EA8-A2EA-37B409727596}" srcId="{BFBE62AF-7195-48F9-856E-DA3AB6E026A8}" destId="{129C7305-F7C4-4C13-B36F-B33063F0DDB1}" srcOrd="0" destOrd="0" parTransId="{ED3CA48D-8006-4EDB-B90F-BCC8E7AC2D7D}" sibTransId="{9F78F331-E458-4545-9345-DF03D22F9079}"/>
    <dgm:cxn modelId="{93DA550F-D7F9-4E38-96E7-86CE987E7EDC}" srcId="{4A445002-C41E-431C-A0D4-67F88A4CF8DA}" destId="{BFBE62AF-7195-48F9-856E-DA3AB6E026A8}" srcOrd="0" destOrd="0" parTransId="{21889D4A-900D-4661-A5D0-20D9859E34FD}" sibTransId="{7B2C6F32-6D14-45CE-8CD0-9DDC9188FC7D}"/>
    <dgm:cxn modelId="{F262E2DD-BFBF-4E2F-9AC3-2681C427AD57}" type="presOf" srcId="{5F8421AF-78D8-4038-B901-F0D0C1A35CA9}" destId="{053CCE98-B149-4BCB-927F-AD5932BC7DCE}" srcOrd="0" destOrd="0" presId="urn:microsoft.com/office/officeart/2005/8/layout/hierarchy1"/>
    <dgm:cxn modelId="{97D75A01-62E1-4174-8BD5-5BCC393863A8}" type="presOf" srcId="{7E355322-D5EA-41E6-B32C-3FB6EB1B4F4E}" destId="{53CE33AF-8011-4E27-BB30-6892233ADB43}" srcOrd="0" destOrd="0" presId="urn:microsoft.com/office/officeart/2005/8/layout/hierarchy1"/>
    <dgm:cxn modelId="{8F14FB60-F48C-43C0-A193-BE9E044FD466}" type="presOf" srcId="{A37C484E-FF8D-4CA8-9BF8-718522988D65}" destId="{01296BA1-8DC4-44AA-851E-874BD1DE673B}" srcOrd="0" destOrd="0" presId="urn:microsoft.com/office/officeart/2005/8/layout/hierarchy1"/>
    <dgm:cxn modelId="{2EC41D2E-7EBE-4553-97B2-B15F1B068031}" type="presOf" srcId="{BFBE62AF-7195-48F9-856E-DA3AB6E026A8}" destId="{B6004CAE-37A0-46A4-98CD-249E8CCA49C8}" srcOrd="0" destOrd="0" presId="urn:microsoft.com/office/officeart/2005/8/layout/hierarchy1"/>
    <dgm:cxn modelId="{EFBDE3BC-8547-4BEE-B2CA-F72CA62BC07F}" srcId="{5F8421AF-78D8-4038-B901-F0D0C1A35CA9}" destId="{6E22F05D-A68E-4128-8770-8BEC5C27C660}" srcOrd="1" destOrd="0" parTransId="{292D4030-0F3F-46D7-AB35-3C84305BD785}" sibTransId="{44957BCC-9659-4B59-A19E-76E676089654}"/>
    <dgm:cxn modelId="{1D3DB306-074D-4E6A-9374-820FCA31D6E3}" type="presParOf" srcId="{29AA9444-3E04-46DB-9256-32D847B05B08}" destId="{548EF04F-E36D-4DB8-82FC-64F331BB3C8F}" srcOrd="0" destOrd="0" presId="urn:microsoft.com/office/officeart/2005/8/layout/hierarchy1"/>
    <dgm:cxn modelId="{DE3311B9-EB98-47FB-A9DC-28814A7FCB11}" type="presParOf" srcId="{548EF04F-E36D-4DB8-82FC-64F331BB3C8F}" destId="{32D9FE00-E2C4-4090-A04F-46026BAC457A}" srcOrd="0" destOrd="0" presId="urn:microsoft.com/office/officeart/2005/8/layout/hierarchy1"/>
    <dgm:cxn modelId="{5E725C37-83AA-410A-B875-03087611502E}" type="presParOf" srcId="{32D9FE00-E2C4-4090-A04F-46026BAC457A}" destId="{76660E10-CA96-44E3-832D-2E299705790C}" srcOrd="0" destOrd="0" presId="urn:microsoft.com/office/officeart/2005/8/layout/hierarchy1"/>
    <dgm:cxn modelId="{0F613972-0879-437F-8323-0CF6C96332BE}" type="presParOf" srcId="{32D9FE00-E2C4-4090-A04F-46026BAC457A}" destId="{4CF4DC20-BA6F-4F08-9C27-6B3A2E6AAD78}" srcOrd="1" destOrd="0" presId="urn:microsoft.com/office/officeart/2005/8/layout/hierarchy1"/>
    <dgm:cxn modelId="{471324D9-0F8E-4A5E-8328-0B875F13D4B1}" type="presParOf" srcId="{548EF04F-E36D-4DB8-82FC-64F331BB3C8F}" destId="{FAB77E8A-8F27-4F20-9BB9-EC41F6538291}" srcOrd="1" destOrd="0" presId="urn:microsoft.com/office/officeart/2005/8/layout/hierarchy1"/>
    <dgm:cxn modelId="{8D0E8B25-2813-4053-AAAF-507AE70035DD}" type="presParOf" srcId="{FAB77E8A-8F27-4F20-9BB9-EC41F6538291}" destId="{0DB19717-91BF-481C-9B88-C5B58AD61981}" srcOrd="0" destOrd="0" presId="urn:microsoft.com/office/officeart/2005/8/layout/hierarchy1"/>
    <dgm:cxn modelId="{94B9FE0E-F8EE-4103-83DA-FD7110D91A02}" type="presParOf" srcId="{FAB77E8A-8F27-4F20-9BB9-EC41F6538291}" destId="{C53ED7C7-7E56-4AEC-BF86-141ADA8C77FF}" srcOrd="1" destOrd="0" presId="urn:microsoft.com/office/officeart/2005/8/layout/hierarchy1"/>
    <dgm:cxn modelId="{7ECF92F4-61EE-4461-90D3-B13FCA0C3AE1}" type="presParOf" srcId="{C53ED7C7-7E56-4AEC-BF86-141ADA8C77FF}" destId="{E7A90ED9-3C56-47FF-82A0-444E42928214}" srcOrd="0" destOrd="0" presId="urn:microsoft.com/office/officeart/2005/8/layout/hierarchy1"/>
    <dgm:cxn modelId="{AB728238-A552-48AE-89E5-FC5A460FA888}" type="presParOf" srcId="{E7A90ED9-3C56-47FF-82A0-444E42928214}" destId="{F8827257-5AE6-45F8-82DC-6A9A43D1225E}" srcOrd="0" destOrd="0" presId="urn:microsoft.com/office/officeart/2005/8/layout/hierarchy1"/>
    <dgm:cxn modelId="{6064FA8B-815E-4614-AFC2-594B71241004}" type="presParOf" srcId="{E7A90ED9-3C56-47FF-82A0-444E42928214}" destId="{B6004CAE-37A0-46A4-98CD-249E8CCA49C8}" srcOrd="1" destOrd="0" presId="urn:microsoft.com/office/officeart/2005/8/layout/hierarchy1"/>
    <dgm:cxn modelId="{042310DE-E8F3-4D3C-86D2-D93D19A306F0}" type="presParOf" srcId="{C53ED7C7-7E56-4AEC-BF86-141ADA8C77FF}" destId="{B0463BBD-19BD-4119-9DAC-7B43B09D0650}" srcOrd="1" destOrd="0" presId="urn:microsoft.com/office/officeart/2005/8/layout/hierarchy1"/>
    <dgm:cxn modelId="{27C6F862-2088-4617-90C5-768B4DE61318}" type="presParOf" srcId="{B0463BBD-19BD-4119-9DAC-7B43B09D0650}" destId="{02B0D660-C846-483B-BC9D-26EE310F0467}" srcOrd="0" destOrd="0" presId="urn:microsoft.com/office/officeart/2005/8/layout/hierarchy1"/>
    <dgm:cxn modelId="{CDEBB27C-591E-4881-A0D0-7972B8AABC90}" type="presParOf" srcId="{B0463BBD-19BD-4119-9DAC-7B43B09D0650}" destId="{EF559FB8-CF01-4AEF-A1ED-EE9F6E974166}" srcOrd="1" destOrd="0" presId="urn:microsoft.com/office/officeart/2005/8/layout/hierarchy1"/>
    <dgm:cxn modelId="{28490E75-569E-4677-BF7D-238E090A4740}" type="presParOf" srcId="{EF559FB8-CF01-4AEF-A1ED-EE9F6E974166}" destId="{20FCB98C-ACC1-4E54-BD3B-B98F11739AF6}" srcOrd="0" destOrd="0" presId="urn:microsoft.com/office/officeart/2005/8/layout/hierarchy1"/>
    <dgm:cxn modelId="{8B3B9AC3-973F-4777-AC03-3E5310E81173}" type="presParOf" srcId="{20FCB98C-ACC1-4E54-BD3B-B98F11739AF6}" destId="{296B4D64-3F00-4F10-8F3E-550C52580255}" srcOrd="0" destOrd="0" presId="urn:microsoft.com/office/officeart/2005/8/layout/hierarchy1"/>
    <dgm:cxn modelId="{F2EDB363-43E3-4078-949D-FA2CA772C95C}" type="presParOf" srcId="{20FCB98C-ACC1-4E54-BD3B-B98F11739AF6}" destId="{BC5A5AF9-4B8B-48C0-B712-02D6E1B6D721}" srcOrd="1" destOrd="0" presId="urn:microsoft.com/office/officeart/2005/8/layout/hierarchy1"/>
    <dgm:cxn modelId="{730A237E-1A15-4BC2-AF3B-31A45FDCEFBC}" type="presParOf" srcId="{EF559FB8-CF01-4AEF-A1ED-EE9F6E974166}" destId="{5FAB37B9-0559-4ABB-834B-65F7C8337293}" srcOrd="1" destOrd="0" presId="urn:microsoft.com/office/officeart/2005/8/layout/hierarchy1"/>
    <dgm:cxn modelId="{639721A3-24EC-49CA-BC25-1BE5FEC1D2D6}" type="presParOf" srcId="{5FAB37B9-0559-4ABB-834B-65F7C8337293}" destId="{8FF3994F-55F3-424D-946B-ED534E1406EA}" srcOrd="0" destOrd="0" presId="urn:microsoft.com/office/officeart/2005/8/layout/hierarchy1"/>
    <dgm:cxn modelId="{511D83A1-2BCB-41DC-B041-2FEEB38E9A5A}" type="presParOf" srcId="{5FAB37B9-0559-4ABB-834B-65F7C8337293}" destId="{A2F38DD6-D577-48E0-8A34-11C37ABEEF1D}" srcOrd="1" destOrd="0" presId="urn:microsoft.com/office/officeart/2005/8/layout/hierarchy1"/>
    <dgm:cxn modelId="{FA07F423-B045-4428-80A0-D0192BAF06C1}" type="presParOf" srcId="{A2F38DD6-D577-48E0-8A34-11C37ABEEF1D}" destId="{D0143C81-7279-428A-B562-A90229024EA5}" srcOrd="0" destOrd="0" presId="urn:microsoft.com/office/officeart/2005/8/layout/hierarchy1"/>
    <dgm:cxn modelId="{C8B1EB2E-900E-4B12-B302-2F9C7918397E}" type="presParOf" srcId="{D0143C81-7279-428A-B562-A90229024EA5}" destId="{C921DF9D-8A75-4F8F-A94F-F3B84A7297B9}" srcOrd="0" destOrd="0" presId="urn:microsoft.com/office/officeart/2005/8/layout/hierarchy1"/>
    <dgm:cxn modelId="{A77DAAC4-E6EF-4FFC-A77D-B8556314FFF3}" type="presParOf" srcId="{D0143C81-7279-428A-B562-A90229024EA5}" destId="{01296BA1-8DC4-44AA-851E-874BD1DE673B}" srcOrd="1" destOrd="0" presId="urn:microsoft.com/office/officeart/2005/8/layout/hierarchy1"/>
    <dgm:cxn modelId="{98792F7E-F3C0-4835-8B71-9001A6172224}" type="presParOf" srcId="{A2F38DD6-D577-48E0-8A34-11C37ABEEF1D}" destId="{54B39DF5-8974-43E7-9A58-792D7330ABA7}" srcOrd="1" destOrd="0" presId="urn:microsoft.com/office/officeart/2005/8/layout/hierarchy1"/>
    <dgm:cxn modelId="{F9492395-7E1C-470A-92BE-FDF14E3C1C61}" type="presParOf" srcId="{B0463BBD-19BD-4119-9DAC-7B43B09D0650}" destId="{2361BA14-0786-47D5-887C-FCEEB263C4C9}" srcOrd="2" destOrd="0" presId="urn:microsoft.com/office/officeart/2005/8/layout/hierarchy1"/>
    <dgm:cxn modelId="{7BDD0F73-85C5-4559-AC7E-0BFC7F46BB04}" type="presParOf" srcId="{B0463BBD-19BD-4119-9DAC-7B43B09D0650}" destId="{36EA811D-7892-4E5F-8409-300B587E2232}" srcOrd="3" destOrd="0" presId="urn:microsoft.com/office/officeart/2005/8/layout/hierarchy1"/>
    <dgm:cxn modelId="{5498F8B6-DF2F-483B-BC24-371905A80F20}" type="presParOf" srcId="{36EA811D-7892-4E5F-8409-300B587E2232}" destId="{0AB04159-5F0D-45C0-A318-CFA70ABAA68D}" srcOrd="0" destOrd="0" presId="urn:microsoft.com/office/officeart/2005/8/layout/hierarchy1"/>
    <dgm:cxn modelId="{6599728E-1965-452C-8DB4-9773A5D05BF2}" type="presParOf" srcId="{0AB04159-5F0D-45C0-A318-CFA70ABAA68D}" destId="{57FB34DA-2180-4C2C-9B39-FE68EAEA38C2}" srcOrd="0" destOrd="0" presId="urn:microsoft.com/office/officeart/2005/8/layout/hierarchy1"/>
    <dgm:cxn modelId="{C407D97F-9D51-469A-8FB5-0ED3CEFBD7E7}" type="presParOf" srcId="{0AB04159-5F0D-45C0-A318-CFA70ABAA68D}" destId="{053CCE98-B149-4BCB-927F-AD5932BC7DCE}" srcOrd="1" destOrd="0" presId="urn:microsoft.com/office/officeart/2005/8/layout/hierarchy1"/>
    <dgm:cxn modelId="{4868C88D-361A-4F3F-82DB-0A85833561BD}" type="presParOf" srcId="{36EA811D-7892-4E5F-8409-300B587E2232}" destId="{F6BEF688-FE8C-480A-B2B8-0DA490EE7174}" srcOrd="1" destOrd="0" presId="urn:microsoft.com/office/officeart/2005/8/layout/hierarchy1"/>
    <dgm:cxn modelId="{A3ACD79B-8DEA-4E6A-B154-FB9A14707926}" type="presParOf" srcId="{F6BEF688-FE8C-480A-B2B8-0DA490EE7174}" destId="{53CE33AF-8011-4E27-BB30-6892233ADB43}" srcOrd="0" destOrd="0" presId="urn:microsoft.com/office/officeart/2005/8/layout/hierarchy1"/>
    <dgm:cxn modelId="{4CFF1510-106B-4B11-AA50-A072755660C7}" type="presParOf" srcId="{F6BEF688-FE8C-480A-B2B8-0DA490EE7174}" destId="{55EDDF20-8F44-4C28-B382-C26A49380B17}" srcOrd="1" destOrd="0" presId="urn:microsoft.com/office/officeart/2005/8/layout/hierarchy1"/>
    <dgm:cxn modelId="{A0A1D85E-7C9F-4595-B054-9C0BFFFF6855}" type="presParOf" srcId="{55EDDF20-8F44-4C28-B382-C26A49380B17}" destId="{90C825AB-E1F6-43A2-B896-F79F21F666C9}" srcOrd="0" destOrd="0" presId="urn:microsoft.com/office/officeart/2005/8/layout/hierarchy1"/>
    <dgm:cxn modelId="{79E9501B-9A57-4773-8099-3FF936F895A6}" type="presParOf" srcId="{90C825AB-E1F6-43A2-B896-F79F21F666C9}" destId="{6B3CF8BF-DEFE-45D5-98D4-179B51728D6E}" srcOrd="0" destOrd="0" presId="urn:microsoft.com/office/officeart/2005/8/layout/hierarchy1"/>
    <dgm:cxn modelId="{9B94CFB7-4798-4025-A47E-6F64BE59779A}" type="presParOf" srcId="{90C825AB-E1F6-43A2-B896-F79F21F666C9}" destId="{ECCB4681-8158-4339-B044-5BB144BE660A}" srcOrd="1" destOrd="0" presId="urn:microsoft.com/office/officeart/2005/8/layout/hierarchy1"/>
    <dgm:cxn modelId="{67F7781B-ADCA-475F-82E2-74B645BA6AE9}" type="presParOf" srcId="{55EDDF20-8F44-4C28-B382-C26A49380B17}" destId="{070B1846-83F1-4340-ADAB-A632D44B760D}" srcOrd="1" destOrd="0" presId="urn:microsoft.com/office/officeart/2005/8/layout/hierarchy1"/>
    <dgm:cxn modelId="{224BBB10-5537-4204-95A6-1D1356F091B0}" type="presParOf" srcId="{F6BEF688-FE8C-480A-B2B8-0DA490EE7174}" destId="{4421040F-D96C-4683-8A09-5700B383AC56}" srcOrd="2" destOrd="0" presId="urn:microsoft.com/office/officeart/2005/8/layout/hierarchy1"/>
    <dgm:cxn modelId="{01C9E4F8-0C2B-4F41-83FA-A8F5A5160F09}" type="presParOf" srcId="{F6BEF688-FE8C-480A-B2B8-0DA490EE7174}" destId="{F5305A80-759E-46D0-91B9-84849F9E2508}" srcOrd="3" destOrd="0" presId="urn:microsoft.com/office/officeart/2005/8/layout/hierarchy1"/>
    <dgm:cxn modelId="{7232AF09-F0EE-41E2-A30A-5D09A34C2B3F}" type="presParOf" srcId="{F5305A80-759E-46D0-91B9-84849F9E2508}" destId="{58A8E43E-848D-470F-9043-82815E8627E0}" srcOrd="0" destOrd="0" presId="urn:microsoft.com/office/officeart/2005/8/layout/hierarchy1"/>
    <dgm:cxn modelId="{A9C2B9DA-B648-4A99-82F4-289D4B48E0F8}" type="presParOf" srcId="{58A8E43E-848D-470F-9043-82815E8627E0}" destId="{71101C1F-567D-4D29-9489-AAEBBC2687C4}" srcOrd="0" destOrd="0" presId="urn:microsoft.com/office/officeart/2005/8/layout/hierarchy1"/>
    <dgm:cxn modelId="{78B002CC-3083-43ED-A6A9-CA981C5AEC9E}" type="presParOf" srcId="{58A8E43E-848D-470F-9043-82815E8627E0}" destId="{CEAE141D-AE87-447B-8BDC-107BF82E372E}" srcOrd="1" destOrd="0" presId="urn:microsoft.com/office/officeart/2005/8/layout/hierarchy1"/>
    <dgm:cxn modelId="{8BE3FFF5-5AAD-4802-ABC3-F51BC64263A2}" type="presParOf" srcId="{F5305A80-759E-46D0-91B9-84849F9E2508}" destId="{0958245B-B357-49E9-9BA5-A8DFFF404B4C}" srcOrd="1" destOrd="0" presId="urn:microsoft.com/office/officeart/2005/8/layout/hierarchy1"/>
    <dgm:cxn modelId="{6B842154-833C-4257-930A-68E7FAD83BBA}" type="presParOf" srcId="{FAB77E8A-8F27-4F20-9BB9-EC41F6538291}" destId="{25600926-7F4B-4EFD-8A1D-D53DEEE2E4A7}" srcOrd="2" destOrd="0" presId="urn:microsoft.com/office/officeart/2005/8/layout/hierarchy1"/>
    <dgm:cxn modelId="{1102E18F-328E-44EB-9718-2409C31D3701}" type="presParOf" srcId="{FAB77E8A-8F27-4F20-9BB9-EC41F6538291}" destId="{A2BED2DE-3243-4AE3-88F4-D7BA2AAD724D}" srcOrd="3" destOrd="0" presId="urn:microsoft.com/office/officeart/2005/8/layout/hierarchy1"/>
    <dgm:cxn modelId="{562B93E3-B56F-4A4B-9E93-0F1B40489ADF}" type="presParOf" srcId="{A2BED2DE-3243-4AE3-88F4-D7BA2AAD724D}" destId="{8730F852-5A54-4B7C-8D53-5DAC722EEDD5}" srcOrd="0" destOrd="0" presId="urn:microsoft.com/office/officeart/2005/8/layout/hierarchy1"/>
    <dgm:cxn modelId="{944DE496-9C1D-4F1B-BA7F-391119E376CF}" type="presParOf" srcId="{8730F852-5A54-4B7C-8D53-5DAC722EEDD5}" destId="{4486D335-16AC-4702-856C-CB87BE10A236}" srcOrd="0" destOrd="0" presId="urn:microsoft.com/office/officeart/2005/8/layout/hierarchy1"/>
    <dgm:cxn modelId="{4474F0E4-5259-4B0E-AE43-A90AFB6DA222}" type="presParOf" srcId="{8730F852-5A54-4B7C-8D53-5DAC722EEDD5}" destId="{4FE09EEF-D0E9-4E7E-AAE4-94ECB73E83AC}" srcOrd="1" destOrd="0" presId="urn:microsoft.com/office/officeart/2005/8/layout/hierarchy1"/>
    <dgm:cxn modelId="{DC20C4B9-1E48-4FDA-9DAE-D1E1A4FFB591}" type="presParOf" srcId="{A2BED2DE-3243-4AE3-88F4-D7BA2AAD724D}" destId="{5A00729D-B370-4D01-836C-4CAE0A44273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097A74-5392-426F-A6EC-66A2C20A413A}"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en-US"/>
        </a:p>
      </dgm:t>
    </dgm:pt>
    <dgm:pt modelId="{4A445002-C41E-431C-A0D4-67F88A4CF8DA}">
      <dgm:prSet phldrT="[Text]" custT="1"/>
      <dgm:spPr>
        <a:solidFill>
          <a:schemeClr val="lt1">
            <a:hueOff val="0"/>
            <a:satOff val="0"/>
            <a:lumOff val="0"/>
          </a:schemeClr>
        </a:solidFill>
      </dgm:spPr>
      <dgm:t>
        <a:bodyPr/>
        <a:lstStyle/>
        <a:p>
          <a:r>
            <a:rPr lang="en-US" sz="2000" dirty="0" smtClean="0"/>
            <a:t>SCALING</a:t>
          </a:r>
          <a:endParaRPr lang="en-US" sz="2000" dirty="0"/>
        </a:p>
      </dgm:t>
    </dgm:pt>
    <dgm:pt modelId="{70F37A73-BE3F-4BF2-9A3B-441672112532}" type="parTrans" cxnId="{2006D0C0-0DFA-4D25-B0CA-2CF39F48BE42}">
      <dgm:prSet/>
      <dgm:spPr/>
      <dgm:t>
        <a:bodyPr/>
        <a:lstStyle/>
        <a:p>
          <a:endParaRPr lang="en-US"/>
        </a:p>
      </dgm:t>
    </dgm:pt>
    <dgm:pt modelId="{ABD8FA38-B30A-42F7-8DA5-0B146FA7A6A1}" type="sibTrans" cxnId="{2006D0C0-0DFA-4D25-B0CA-2CF39F48BE42}">
      <dgm:prSet/>
      <dgm:spPr/>
      <dgm:t>
        <a:bodyPr/>
        <a:lstStyle/>
        <a:p>
          <a:endParaRPr lang="en-US"/>
        </a:p>
      </dgm:t>
    </dgm:pt>
    <dgm:pt modelId="{BFBE62AF-7195-48F9-856E-DA3AB6E026A8}">
      <dgm:prSet phldrT="[Text]" custT="1"/>
      <dgm:spPr>
        <a:solidFill>
          <a:schemeClr val="lt1">
            <a:hueOff val="0"/>
            <a:satOff val="0"/>
            <a:lumOff val="0"/>
          </a:schemeClr>
        </a:solidFill>
      </dgm:spPr>
      <dgm:t>
        <a:bodyPr/>
        <a:lstStyle/>
        <a:p>
          <a:r>
            <a:rPr lang="en-US" sz="2000" dirty="0" smtClean="0"/>
            <a:t>Dissimilar Constructs</a:t>
          </a:r>
          <a:endParaRPr lang="en-US" sz="2000" dirty="0"/>
        </a:p>
      </dgm:t>
    </dgm:pt>
    <dgm:pt modelId="{21889D4A-900D-4661-A5D0-20D9859E34FD}" type="parTrans" cxnId="{93DA550F-D7F9-4E38-96E7-86CE987E7EDC}">
      <dgm:prSet/>
      <dgm:spPr/>
      <dgm:t>
        <a:bodyPr/>
        <a:lstStyle/>
        <a:p>
          <a:endParaRPr lang="en-US" sz="2000"/>
        </a:p>
      </dgm:t>
    </dgm:pt>
    <dgm:pt modelId="{7B2C6F32-6D14-45CE-8CD0-9DDC9188FC7D}" type="sibTrans" cxnId="{93DA550F-D7F9-4E38-96E7-86CE987E7EDC}">
      <dgm:prSet/>
      <dgm:spPr/>
      <dgm:t>
        <a:bodyPr/>
        <a:lstStyle/>
        <a:p>
          <a:endParaRPr lang="en-US"/>
        </a:p>
      </dgm:t>
    </dgm:pt>
    <dgm:pt modelId="{F4FCA209-4184-4826-937D-7AD343B8B826}">
      <dgm:prSet phldrT="[Text]" custT="1"/>
      <dgm:spPr>
        <a:solidFill>
          <a:schemeClr val="lt1">
            <a:hueOff val="0"/>
            <a:satOff val="0"/>
            <a:lumOff val="0"/>
          </a:schemeClr>
        </a:solidFill>
      </dgm:spPr>
      <dgm:t>
        <a:bodyPr/>
        <a:lstStyle/>
        <a:p>
          <a:r>
            <a:rPr lang="en-US" sz="2000" dirty="0" smtClean="0"/>
            <a:t>Similar Constructs</a:t>
          </a:r>
          <a:endParaRPr lang="en-US" sz="2000" dirty="0"/>
        </a:p>
      </dgm:t>
    </dgm:pt>
    <dgm:pt modelId="{A17AF3D9-88DC-4156-B6F5-4DFC72407DE4}" type="parTrans" cxnId="{95971A66-3730-4A8F-8F36-3C8B8832B737}">
      <dgm:prSet/>
      <dgm:spPr/>
      <dgm:t>
        <a:bodyPr/>
        <a:lstStyle/>
        <a:p>
          <a:endParaRPr lang="en-US" sz="2000"/>
        </a:p>
      </dgm:t>
    </dgm:pt>
    <dgm:pt modelId="{7B58E7D2-31A8-44E5-BF75-9B457F237B86}" type="sibTrans" cxnId="{95971A66-3730-4A8F-8F36-3C8B8832B737}">
      <dgm:prSet/>
      <dgm:spPr/>
      <dgm:t>
        <a:bodyPr/>
        <a:lstStyle/>
        <a:p>
          <a:endParaRPr lang="en-US"/>
        </a:p>
      </dgm:t>
    </dgm:pt>
    <dgm:pt modelId="{4A9A6A2C-3FFA-413D-B358-4EF9D3CB266E}">
      <dgm:prSet phldrT="[Text]" custT="1"/>
      <dgm:spPr>
        <a:solidFill>
          <a:schemeClr val="lt1">
            <a:hueOff val="0"/>
            <a:satOff val="0"/>
            <a:lumOff val="0"/>
          </a:schemeClr>
        </a:solidFill>
      </dgm:spPr>
      <dgm:t>
        <a:bodyPr/>
        <a:lstStyle/>
        <a:p>
          <a:r>
            <a:rPr lang="en-US" sz="2000" dirty="0" smtClean="0"/>
            <a:t>Dissimilar Reliability</a:t>
          </a:r>
          <a:endParaRPr lang="en-US" sz="2000" dirty="0"/>
        </a:p>
      </dgm:t>
    </dgm:pt>
    <dgm:pt modelId="{A9E2952F-0E35-4388-AB25-F6F33DDB37B3}" type="parTrans" cxnId="{086EEF58-1F90-4C8B-A64B-E848D30BE3EA}">
      <dgm:prSet/>
      <dgm:spPr/>
      <dgm:t>
        <a:bodyPr/>
        <a:lstStyle/>
        <a:p>
          <a:endParaRPr lang="en-US" sz="2000"/>
        </a:p>
      </dgm:t>
    </dgm:pt>
    <dgm:pt modelId="{49359B5A-4588-45E4-9781-A08551DF6112}" type="sibTrans" cxnId="{086EEF58-1F90-4C8B-A64B-E848D30BE3EA}">
      <dgm:prSet/>
      <dgm:spPr/>
      <dgm:t>
        <a:bodyPr/>
        <a:lstStyle/>
        <a:p>
          <a:endParaRPr lang="en-US"/>
        </a:p>
      </dgm:t>
    </dgm:pt>
    <dgm:pt modelId="{9D5048F4-EA3D-4936-8284-DF39DCB2B4E4}">
      <dgm:prSet phldrT="[Text]" custT="1"/>
      <dgm:spPr>
        <a:solidFill>
          <a:schemeClr val="lt1">
            <a:hueOff val="0"/>
            <a:satOff val="0"/>
            <a:lumOff val="0"/>
          </a:schemeClr>
        </a:solidFill>
      </dgm:spPr>
      <dgm:t>
        <a:bodyPr/>
        <a:lstStyle/>
        <a:p>
          <a:r>
            <a:rPr lang="en-US" sz="2000" dirty="0" smtClean="0"/>
            <a:t>Similar Reliability</a:t>
          </a:r>
          <a:endParaRPr lang="en-US" sz="2000" dirty="0"/>
        </a:p>
      </dgm:t>
    </dgm:pt>
    <dgm:pt modelId="{19A09901-CF01-46C6-866D-DC44062ED116}" type="parTrans" cxnId="{76FA3BF6-600B-4D06-8931-EDA90493905B}">
      <dgm:prSet/>
      <dgm:spPr/>
      <dgm:t>
        <a:bodyPr/>
        <a:lstStyle/>
        <a:p>
          <a:endParaRPr lang="en-US" sz="2000"/>
        </a:p>
      </dgm:t>
    </dgm:pt>
    <dgm:pt modelId="{45A4E746-38DC-41BA-B9F9-6721CF4B4D6B}" type="sibTrans" cxnId="{76FA3BF6-600B-4D06-8931-EDA90493905B}">
      <dgm:prSet/>
      <dgm:spPr/>
      <dgm:t>
        <a:bodyPr/>
        <a:lstStyle/>
        <a:p>
          <a:endParaRPr lang="en-US"/>
        </a:p>
      </dgm:t>
    </dgm:pt>
    <dgm:pt modelId="{7DB3E56B-A404-4F9B-8696-6AA9DCC9FB2A}">
      <dgm:prSet phldrT="[Text]" custT="1"/>
      <dgm:spPr>
        <a:solidFill>
          <a:schemeClr val="lt1">
            <a:hueOff val="0"/>
            <a:satOff val="0"/>
            <a:lumOff val="0"/>
          </a:schemeClr>
        </a:solidFill>
      </dgm:spPr>
      <dgm:t>
        <a:bodyPr/>
        <a:lstStyle/>
        <a:p>
          <a:r>
            <a:rPr lang="en-US" sz="2000" b="1" dirty="0" smtClean="0"/>
            <a:t>Calibration</a:t>
          </a:r>
          <a:endParaRPr lang="en-US" sz="2000" b="1" dirty="0"/>
        </a:p>
      </dgm:t>
    </dgm:pt>
    <dgm:pt modelId="{CA4FC2A6-DA6D-41E7-A9DB-C6BD4472B37C}" type="parTrans" cxnId="{6B4E3B6D-E1E9-4E1E-8397-8927101AFD35}">
      <dgm:prSet/>
      <dgm:spPr/>
      <dgm:t>
        <a:bodyPr/>
        <a:lstStyle/>
        <a:p>
          <a:endParaRPr lang="en-US" sz="1800"/>
        </a:p>
      </dgm:t>
    </dgm:pt>
    <dgm:pt modelId="{6FE9A31C-9F2F-4DC9-BC98-194A76BFE319}" type="sibTrans" cxnId="{6B4E3B6D-E1E9-4E1E-8397-8927101AFD35}">
      <dgm:prSet/>
      <dgm:spPr/>
      <dgm:t>
        <a:bodyPr/>
        <a:lstStyle/>
        <a:p>
          <a:endParaRPr lang="en-US"/>
        </a:p>
      </dgm:t>
    </dgm:pt>
    <dgm:pt modelId="{C7C37308-9688-4F4C-80C5-49825F0BE2D9}">
      <dgm:prSet phldrT="[Text]" custT="1"/>
      <dgm:spPr>
        <a:solidFill>
          <a:schemeClr val="lt1">
            <a:hueOff val="0"/>
            <a:satOff val="0"/>
            <a:lumOff val="0"/>
          </a:schemeClr>
        </a:solidFill>
      </dgm:spPr>
      <dgm:t>
        <a:bodyPr/>
        <a:lstStyle/>
        <a:p>
          <a:r>
            <a:rPr lang="en-US" sz="2000" dirty="0" smtClean="0"/>
            <a:t>Common Population</a:t>
          </a:r>
          <a:endParaRPr lang="en-US" sz="2000" dirty="0"/>
        </a:p>
      </dgm:t>
    </dgm:pt>
    <dgm:pt modelId="{6263BEA1-C7AC-4D2F-B4B3-C5BD3FF1E2C2}" type="parTrans" cxnId="{83807D6C-B386-4EF6-B339-32C07F54F361}">
      <dgm:prSet/>
      <dgm:spPr/>
      <dgm:t>
        <a:bodyPr/>
        <a:lstStyle/>
        <a:p>
          <a:endParaRPr lang="en-US" sz="2000"/>
        </a:p>
      </dgm:t>
    </dgm:pt>
    <dgm:pt modelId="{9EAC20C8-5D04-4FA3-AAFF-5ECC65F015D5}" type="sibTrans" cxnId="{83807D6C-B386-4EF6-B339-32C07F54F361}">
      <dgm:prSet/>
      <dgm:spPr/>
      <dgm:t>
        <a:bodyPr/>
        <a:lstStyle/>
        <a:p>
          <a:endParaRPr lang="en-US"/>
        </a:p>
      </dgm:t>
    </dgm:pt>
    <dgm:pt modelId="{E1EF48DB-E6DC-43F1-8698-73D789BFE662}">
      <dgm:prSet phldrT="[Text]" custT="1"/>
      <dgm:spPr>
        <a:solidFill>
          <a:schemeClr val="lt1">
            <a:hueOff val="0"/>
            <a:satOff val="0"/>
            <a:lumOff val="0"/>
          </a:schemeClr>
        </a:solidFill>
      </dgm:spPr>
      <dgm:t>
        <a:bodyPr/>
        <a:lstStyle/>
        <a:p>
          <a:r>
            <a:rPr lang="en-US" sz="2000" dirty="0" smtClean="0"/>
            <a:t>Anchor Measure</a:t>
          </a:r>
          <a:endParaRPr lang="en-US" sz="2000" dirty="0"/>
        </a:p>
      </dgm:t>
    </dgm:pt>
    <dgm:pt modelId="{65E5FE47-5A8A-4B44-ACDE-ECDE88A8EBE0}" type="parTrans" cxnId="{D034F9F3-10BF-42EB-B95F-59DBE8ED8888}">
      <dgm:prSet/>
      <dgm:spPr/>
      <dgm:t>
        <a:bodyPr/>
        <a:lstStyle/>
        <a:p>
          <a:endParaRPr lang="en-US" sz="2000"/>
        </a:p>
      </dgm:t>
    </dgm:pt>
    <dgm:pt modelId="{3E1B16CE-4D05-4D08-83A8-0A1D3F99CCCA}" type="sibTrans" cxnId="{D034F9F3-10BF-42EB-B95F-59DBE8ED8888}">
      <dgm:prSet/>
      <dgm:spPr/>
      <dgm:t>
        <a:bodyPr/>
        <a:lstStyle/>
        <a:p>
          <a:endParaRPr lang="en-US"/>
        </a:p>
      </dgm:t>
    </dgm:pt>
    <dgm:pt modelId="{38C59C38-BAF5-4CC5-9EA3-AFFD83FC3AB0}">
      <dgm:prSet phldrT="[Text]" custT="1"/>
      <dgm:spPr>
        <a:solidFill>
          <a:schemeClr val="lt1">
            <a:hueOff val="0"/>
            <a:satOff val="0"/>
            <a:lumOff val="0"/>
          </a:schemeClr>
        </a:solidFill>
      </dgm:spPr>
      <dgm:t>
        <a:bodyPr/>
        <a:lstStyle/>
        <a:p>
          <a:r>
            <a:rPr lang="en-US" sz="2000" dirty="0" smtClean="0"/>
            <a:t>Dissimilar Difficulty + Population</a:t>
          </a:r>
          <a:endParaRPr lang="en-US" sz="2000" dirty="0"/>
        </a:p>
      </dgm:t>
    </dgm:pt>
    <dgm:pt modelId="{1DE0DB62-0885-43C0-9672-5504CB4DA96B}" type="parTrans" cxnId="{E8543C4B-0B3C-4A35-9DA7-763560063441}">
      <dgm:prSet/>
      <dgm:spPr/>
      <dgm:t>
        <a:bodyPr/>
        <a:lstStyle/>
        <a:p>
          <a:endParaRPr lang="en-US" sz="1800"/>
        </a:p>
      </dgm:t>
    </dgm:pt>
    <dgm:pt modelId="{ACDEDFB0-FD65-437B-91D9-6C64F138B2E3}" type="sibTrans" cxnId="{E8543C4B-0B3C-4A35-9DA7-763560063441}">
      <dgm:prSet/>
      <dgm:spPr/>
      <dgm:t>
        <a:bodyPr/>
        <a:lstStyle/>
        <a:p>
          <a:endParaRPr lang="en-US"/>
        </a:p>
      </dgm:t>
    </dgm:pt>
    <dgm:pt modelId="{E7DF0945-AE9B-4B32-8231-9D588D5CEA53}">
      <dgm:prSet phldrT="[Text]" custT="1"/>
      <dgm:spPr>
        <a:solidFill>
          <a:schemeClr val="lt1">
            <a:hueOff val="0"/>
            <a:satOff val="0"/>
            <a:lumOff val="0"/>
          </a:schemeClr>
        </a:solidFill>
      </dgm:spPr>
      <dgm:t>
        <a:bodyPr/>
        <a:lstStyle/>
        <a:p>
          <a:r>
            <a:rPr lang="en-US" sz="2000" dirty="0" smtClean="0"/>
            <a:t>Similar Difficulty + Population</a:t>
          </a:r>
          <a:endParaRPr lang="en-US" sz="2000" dirty="0"/>
        </a:p>
      </dgm:t>
    </dgm:pt>
    <dgm:pt modelId="{788990D9-2FAC-4FC3-86BB-C2305D8A2637}" type="parTrans" cxnId="{EB278216-BDC3-4976-957D-4A78AB934175}">
      <dgm:prSet/>
      <dgm:spPr/>
      <dgm:t>
        <a:bodyPr/>
        <a:lstStyle/>
        <a:p>
          <a:endParaRPr lang="en-US" sz="1800"/>
        </a:p>
      </dgm:t>
    </dgm:pt>
    <dgm:pt modelId="{A97FE5DD-8B66-489F-A472-7A0E39DDC327}" type="sibTrans" cxnId="{EB278216-BDC3-4976-957D-4A78AB934175}">
      <dgm:prSet/>
      <dgm:spPr/>
      <dgm:t>
        <a:bodyPr/>
        <a:lstStyle/>
        <a:p>
          <a:endParaRPr lang="en-US"/>
        </a:p>
      </dgm:t>
    </dgm:pt>
    <dgm:pt modelId="{FA6C35E5-DB26-44EE-BD45-3784CAF5FF76}">
      <dgm:prSet phldrT="[Text]" custT="1"/>
      <dgm:spPr>
        <a:solidFill>
          <a:schemeClr val="lt1">
            <a:hueOff val="0"/>
            <a:satOff val="0"/>
            <a:lumOff val="0"/>
          </a:schemeClr>
        </a:solidFill>
      </dgm:spPr>
      <dgm:t>
        <a:bodyPr/>
        <a:lstStyle/>
        <a:p>
          <a:r>
            <a:rPr lang="en-US" sz="2000" b="1" dirty="0" smtClean="0"/>
            <a:t>Concordance</a:t>
          </a:r>
          <a:endParaRPr lang="en-US" sz="2000" b="1" dirty="0"/>
        </a:p>
      </dgm:t>
    </dgm:pt>
    <dgm:pt modelId="{7D85F026-6F7B-4820-9091-5583E02DD2C9}" type="parTrans" cxnId="{65AFF872-39C2-44BD-931A-86B8B16E6F2F}">
      <dgm:prSet/>
      <dgm:spPr/>
      <dgm:t>
        <a:bodyPr/>
        <a:lstStyle/>
        <a:p>
          <a:endParaRPr lang="en-US" sz="2000"/>
        </a:p>
      </dgm:t>
    </dgm:pt>
    <dgm:pt modelId="{7615692D-A123-48C6-BD66-A22DA062A270}" type="sibTrans" cxnId="{65AFF872-39C2-44BD-931A-86B8B16E6F2F}">
      <dgm:prSet/>
      <dgm:spPr/>
      <dgm:t>
        <a:bodyPr/>
        <a:lstStyle/>
        <a:p>
          <a:endParaRPr lang="en-US"/>
        </a:p>
      </dgm:t>
    </dgm:pt>
    <dgm:pt modelId="{65409C90-5E54-4D2B-9770-3805D07E2610}">
      <dgm:prSet phldrT="[Text]" custT="1"/>
      <dgm:spPr>
        <a:solidFill>
          <a:schemeClr val="lt1">
            <a:hueOff val="0"/>
            <a:satOff val="0"/>
            <a:lumOff val="0"/>
          </a:schemeClr>
        </a:solidFill>
      </dgm:spPr>
      <dgm:t>
        <a:bodyPr/>
        <a:lstStyle/>
        <a:p>
          <a:r>
            <a:rPr lang="en-US" sz="2000" b="1" dirty="0" smtClean="0"/>
            <a:t>Vertical Scaling</a:t>
          </a:r>
          <a:endParaRPr lang="en-US" sz="2000" b="1" dirty="0"/>
        </a:p>
      </dgm:t>
    </dgm:pt>
    <dgm:pt modelId="{FB77DD12-104E-4657-B3A3-558CC9565865}" type="parTrans" cxnId="{DF0F4DF3-2AF3-477F-AAB8-B25B23025F06}">
      <dgm:prSet/>
      <dgm:spPr/>
      <dgm:t>
        <a:bodyPr/>
        <a:lstStyle/>
        <a:p>
          <a:endParaRPr lang="en-US" sz="2000"/>
        </a:p>
      </dgm:t>
    </dgm:pt>
    <dgm:pt modelId="{22D11257-ED6C-4C97-AB86-1BEE5F40C71E}" type="sibTrans" cxnId="{DF0F4DF3-2AF3-477F-AAB8-B25B23025F06}">
      <dgm:prSet/>
      <dgm:spPr/>
      <dgm:t>
        <a:bodyPr/>
        <a:lstStyle/>
        <a:p>
          <a:endParaRPr lang="en-US"/>
        </a:p>
      </dgm:t>
    </dgm:pt>
    <dgm:pt modelId="{D5BEC4FE-D0C9-4FB7-8231-1EC2EA91157A}">
      <dgm:prSet phldrT="[Text]" custT="1"/>
      <dgm:spPr>
        <a:solidFill>
          <a:schemeClr val="lt1">
            <a:hueOff val="0"/>
            <a:satOff val="0"/>
            <a:lumOff val="0"/>
          </a:schemeClr>
        </a:solidFill>
      </dgm:spPr>
      <dgm:t>
        <a:bodyPr/>
        <a:lstStyle/>
        <a:p>
          <a:r>
            <a:rPr lang="en-US" sz="1800" dirty="0" smtClean="0"/>
            <a:t>Anchor Measure</a:t>
          </a:r>
          <a:endParaRPr lang="en-US" sz="1800" dirty="0"/>
        </a:p>
      </dgm:t>
    </dgm:pt>
    <dgm:pt modelId="{99003B20-396B-4A99-B545-8897DE09B832}" type="parTrans" cxnId="{84D1902C-AEAB-43A5-ADFA-8F8C30AF7DF3}">
      <dgm:prSet/>
      <dgm:spPr/>
      <dgm:t>
        <a:bodyPr/>
        <a:lstStyle/>
        <a:p>
          <a:endParaRPr lang="en-US" sz="2000"/>
        </a:p>
      </dgm:t>
    </dgm:pt>
    <dgm:pt modelId="{2BCC9759-0034-4B23-9518-7B356878D1D8}" type="sibTrans" cxnId="{84D1902C-AEAB-43A5-ADFA-8F8C30AF7DF3}">
      <dgm:prSet/>
      <dgm:spPr/>
      <dgm:t>
        <a:bodyPr/>
        <a:lstStyle/>
        <a:p>
          <a:endParaRPr lang="en-US"/>
        </a:p>
      </dgm:t>
    </dgm:pt>
    <dgm:pt modelId="{7C0553EA-E3F1-4517-B01F-760AF14C504D}">
      <dgm:prSet phldrT="[Text]" custT="1"/>
      <dgm:spPr>
        <a:solidFill>
          <a:schemeClr val="lt1">
            <a:hueOff val="0"/>
            <a:satOff val="0"/>
            <a:lumOff val="0"/>
          </a:schemeClr>
        </a:solidFill>
      </dgm:spPr>
      <dgm:t>
        <a:bodyPr/>
        <a:lstStyle/>
        <a:p>
          <a:r>
            <a:rPr lang="en-US" sz="1800" dirty="0" smtClean="0"/>
            <a:t>Common Population</a:t>
          </a:r>
          <a:endParaRPr lang="en-US" sz="1800" dirty="0"/>
        </a:p>
      </dgm:t>
    </dgm:pt>
    <dgm:pt modelId="{E708726E-B1A5-462E-8A82-444234FD6671}" type="parTrans" cxnId="{0FE9449C-DFC3-4EC9-A311-9226CA513203}">
      <dgm:prSet/>
      <dgm:spPr/>
      <dgm:t>
        <a:bodyPr/>
        <a:lstStyle/>
        <a:p>
          <a:endParaRPr lang="en-US" sz="2000"/>
        </a:p>
      </dgm:t>
    </dgm:pt>
    <dgm:pt modelId="{50A89CB9-472D-4C60-955F-36ABBF35B3EA}" type="sibTrans" cxnId="{0FE9449C-DFC3-4EC9-A311-9226CA513203}">
      <dgm:prSet/>
      <dgm:spPr/>
      <dgm:t>
        <a:bodyPr/>
        <a:lstStyle/>
        <a:p>
          <a:endParaRPr lang="en-US"/>
        </a:p>
      </dgm:t>
    </dgm:pt>
    <dgm:pt modelId="{8F9F0977-95C3-4BE4-87BF-0792AB27DD3F}">
      <dgm:prSet phldrT="[Text]" custT="1"/>
      <dgm:spPr>
        <a:solidFill>
          <a:schemeClr val="lt1">
            <a:hueOff val="0"/>
            <a:satOff val="0"/>
            <a:lumOff val="0"/>
          </a:schemeClr>
        </a:solidFill>
      </dgm:spPr>
      <dgm:t>
        <a:bodyPr/>
        <a:lstStyle/>
        <a:p>
          <a:r>
            <a:rPr lang="en-US" sz="1800" dirty="0" smtClean="0"/>
            <a:t>Anchor Measure</a:t>
          </a:r>
          <a:endParaRPr lang="en-US" sz="1800" dirty="0"/>
        </a:p>
      </dgm:t>
    </dgm:pt>
    <dgm:pt modelId="{9352F443-123F-43AC-9FC0-056938D8191C}" type="parTrans" cxnId="{7C797653-5232-43AC-A6D7-F30F1C9DA69F}">
      <dgm:prSet/>
      <dgm:spPr/>
      <dgm:t>
        <a:bodyPr/>
        <a:lstStyle/>
        <a:p>
          <a:endParaRPr lang="en-US" sz="2000"/>
        </a:p>
      </dgm:t>
    </dgm:pt>
    <dgm:pt modelId="{9B5DECAE-A128-4452-9B51-381A46C885B6}" type="sibTrans" cxnId="{7C797653-5232-43AC-A6D7-F30F1C9DA69F}">
      <dgm:prSet/>
      <dgm:spPr/>
      <dgm:t>
        <a:bodyPr/>
        <a:lstStyle/>
        <a:p>
          <a:endParaRPr lang="en-US"/>
        </a:p>
      </dgm:t>
    </dgm:pt>
    <dgm:pt modelId="{29AA9444-3E04-46DB-9256-32D847B05B08}" type="pres">
      <dgm:prSet presAssocID="{DB097A74-5392-426F-A6EC-66A2C20A413A}" presName="hierChild1" presStyleCnt="0">
        <dgm:presLayoutVars>
          <dgm:chPref val="1"/>
          <dgm:dir/>
          <dgm:animOne val="branch"/>
          <dgm:animLvl val="lvl"/>
          <dgm:resizeHandles/>
        </dgm:presLayoutVars>
      </dgm:prSet>
      <dgm:spPr/>
      <dgm:t>
        <a:bodyPr/>
        <a:lstStyle/>
        <a:p>
          <a:endParaRPr lang="en-US"/>
        </a:p>
      </dgm:t>
    </dgm:pt>
    <dgm:pt modelId="{548EF04F-E36D-4DB8-82FC-64F331BB3C8F}" type="pres">
      <dgm:prSet presAssocID="{4A445002-C41E-431C-A0D4-67F88A4CF8DA}" presName="hierRoot1" presStyleCnt="0"/>
      <dgm:spPr/>
    </dgm:pt>
    <dgm:pt modelId="{32D9FE00-E2C4-4090-A04F-46026BAC457A}" type="pres">
      <dgm:prSet presAssocID="{4A445002-C41E-431C-A0D4-67F88A4CF8DA}" presName="composite" presStyleCnt="0"/>
      <dgm:spPr/>
    </dgm:pt>
    <dgm:pt modelId="{76660E10-CA96-44E3-832D-2E299705790C}" type="pres">
      <dgm:prSet presAssocID="{4A445002-C41E-431C-A0D4-67F88A4CF8DA}" presName="background" presStyleLbl="node0" presStyleIdx="0" presStyleCnt="1"/>
      <dgm:spPr/>
    </dgm:pt>
    <dgm:pt modelId="{4CF4DC20-BA6F-4F08-9C27-6B3A2E6AAD78}" type="pres">
      <dgm:prSet presAssocID="{4A445002-C41E-431C-A0D4-67F88A4CF8DA}" presName="text" presStyleLbl="fgAcc0" presStyleIdx="0" presStyleCnt="1">
        <dgm:presLayoutVars>
          <dgm:chPref val="3"/>
        </dgm:presLayoutVars>
      </dgm:prSet>
      <dgm:spPr/>
      <dgm:t>
        <a:bodyPr/>
        <a:lstStyle/>
        <a:p>
          <a:endParaRPr lang="en-US"/>
        </a:p>
      </dgm:t>
    </dgm:pt>
    <dgm:pt modelId="{FAB77E8A-8F27-4F20-9BB9-EC41F6538291}" type="pres">
      <dgm:prSet presAssocID="{4A445002-C41E-431C-A0D4-67F88A4CF8DA}" presName="hierChild2" presStyleCnt="0"/>
      <dgm:spPr/>
    </dgm:pt>
    <dgm:pt modelId="{0DB19717-91BF-481C-9B88-C5B58AD61981}" type="pres">
      <dgm:prSet presAssocID="{21889D4A-900D-4661-A5D0-20D9859E34FD}" presName="Name10" presStyleLbl="parChTrans1D2" presStyleIdx="0" presStyleCnt="2"/>
      <dgm:spPr/>
      <dgm:t>
        <a:bodyPr/>
        <a:lstStyle/>
        <a:p>
          <a:endParaRPr lang="en-US"/>
        </a:p>
      </dgm:t>
    </dgm:pt>
    <dgm:pt modelId="{C53ED7C7-7E56-4AEC-BF86-141ADA8C77FF}" type="pres">
      <dgm:prSet presAssocID="{BFBE62AF-7195-48F9-856E-DA3AB6E026A8}" presName="hierRoot2" presStyleCnt="0"/>
      <dgm:spPr/>
    </dgm:pt>
    <dgm:pt modelId="{E7A90ED9-3C56-47FF-82A0-444E42928214}" type="pres">
      <dgm:prSet presAssocID="{BFBE62AF-7195-48F9-856E-DA3AB6E026A8}" presName="composite2" presStyleCnt="0"/>
      <dgm:spPr/>
    </dgm:pt>
    <dgm:pt modelId="{F8827257-5AE6-45F8-82DC-6A9A43D1225E}" type="pres">
      <dgm:prSet presAssocID="{BFBE62AF-7195-48F9-856E-DA3AB6E026A8}" presName="background2" presStyleLbl="node2" presStyleIdx="0" presStyleCnt="2"/>
      <dgm:spPr/>
    </dgm:pt>
    <dgm:pt modelId="{B6004CAE-37A0-46A4-98CD-249E8CCA49C8}" type="pres">
      <dgm:prSet presAssocID="{BFBE62AF-7195-48F9-856E-DA3AB6E026A8}" presName="text2" presStyleLbl="fgAcc2" presStyleIdx="0" presStyleCnt="2">
        <dgm:presLayoutVars>
          <dgm:chPref val="3"/>
        </dgm:presLayoutVars>
      </dgm:prSet>
      <dgm:spPr/>
      <dgm:t>
        <a:bodyPr/>
        <a:lstStyle/>
        <a:p>
          <a:endParaRPr lang="en-US"/>
        </a:p>
      </dgm:t>
    </dgm:pt>
    <dgm:pt modelId="{B0463BBD-19BD-4119-9DAC-7B43B09D0650}" type="pres">
      <dgm:prSet presAssocID="{BFBE62AF-7195-48F9-856E-DA3AB6E026A8}" presName="hierChild3" presStyleCnt="0"/>
      <dgm:spPr/>
    </dgm:pt>
    <dgm:pt modelId="{25600926-7F4B-4EFD-8A1D-D53DEEE2E4A7}" type="pres">
      <dgm:prSet presAssocID="{A17AF3D9-88DC-4156-B6F5-4DFC72407DE4}" presName="Name10" presStyleLbl="parChTrans1D2" presStyleIdx="1" presStyleCnt="2"/>
      <dgm:spPr/>
      <dgm:t>
        <a:bodyPr/>
        <a:lstStyle/>
        <a:p>
          <a:endParaRPr lang="en-US"/>
        </a:p>
      </dgm:t>
    </dgm:pt>
    <dgm:pt modelId="{A2BED2DE-3243-4AE3-88F4-D7BA2AAD724D}" type="pres">
      <dgm:prSet presAssocID="{F4FCA209-4184-4826-937D-7AD343B8B826}" presName="hierRoot2" presStyleCnt="0"/>
      <dgm:spPr/>
    </dgm:pt>
    <dgm:pt modelId="{8730F852-5A54-4B7C-8D53-5DAC722EEDD5}" type="pres">
      <dgm:prSet presAssocID="{F4FCA209-4184-4826-937D-7AD343B8B826}" presName="composite2" presStyleCnt="0"/>
      <dgm:spPr/>
    </dgm:pt>
    <dgm:pt modelId="{4486D335-16AC-4702-856C-CB87BE10A236}" type="pres">
      <dgm:prSet presAssocID="{F4FCA209-4184-4826-937D-7AD343B8B826}" presName="background2" presStyleLbl="node2" presStyleIdx="1" presStyleCnt="2"/>
      <dgm:spPr/>
    </dgm:pt>
    <dgm:pt modelId="{4FE09EEF-D0E9-4E7E-AAE4-94ECB73E83AC}" type="pres">
      <dgm:prSet presAssocID="{F4FCA209-4184-4826-937D-7AD343B8B826}" presName="text2" presStyleLbl="fgAcc2" presStyleIdx="1" presStyleCnt="2">
        <dgm:presLayoutVars>
          <dgm:chPref val="3"/>
        </dgm:presLayoutVars>
      </dgm:prSet>
      <dgm:spPr/>
      <dgm:t>
        <a:bodyPr/>
        <a:lstStyle/>
        <a:p>
          <a:endParaRPr lang="en-US"/>
        </a:p>
      </dgm:t>
    </dgm:pt>
    <dgm:pt modelId="{5A00729D-B370-4D01-836C-4CAE0A44273C}" type="pres">
      <dgm:prSet presAssocID="{F4FCA209-4184-4826-937D-7AD343B8B826}" presName="hierChild3" presStyleCnt="0"/>
      <dgm:spPr/>
    </dgm:pt>
    <dgm:pt modelId="{EEB911FC-CA7A-41B3-AE79-7554A68436FD}" type="pres">
      <dgm:prSet presAssocID="{A9E2952F-0E35-4388-AB25-F6F33DDB37B3}" presName="Name17" presStyleLbl="parChTrans1D3" presStyleIdx="0" presStyleCnt="2"/>
      <dgm:spPr/>
      <dgm:t>
        <a:bodyPr/>
        <a:lstStyle/>
        <a:p>
          <a:endParaRPr lang="en-US"/>
        </a:p>
      </dgm:t>
    </dgm:pt>
    <dgm:pt modelId="{6FDFF59B-75D4-424A-A574-A316A6D6EACC}" type="pres">
      <dgm:prSet presAssocID="{4A9A6A2C-3FFA-413D-B358-4EF9D3CB266E}" presName="hierRoot3" presStyleCnt="0"/>
      <dgm:spPr/>
    </dgm:pt>
    <dgm:pt modelId="{459638BD-04C0-4253-895E-AD45EA1B5D7B}" type="pres">
      <dgm:prSet presAssocID="{4A9A6A2C-3FFA-413D-B358-4EF9D3CB266E}" presName="composite3" presStyleCnt="0"/>
      <dgm:spPr/>
    </dgm:pt>
    <dgm:pt modelId="{EAF0B654-EC04-46FA-8532-45BE5A25C37B}" type="pres">
      <dgm:prSet presAssocID="{4A9A6A2C-3FFA-413D-B358-4EF9D3CB266E}" presName="background3" presStyleLbl="node3" presStyleIdx="0" presStyleCnt="2"/>
      <dgm:spPr/>
    </dgm:pt>
    <dgm:pt modelId="{056D66B9-58E0-419F-95D4-F66641D83F5F}" type="pres">
      <dgm:prSet presAssocID="{4A9A6A2C-3FFA-413D-B358-4EF9D3CB266E}" presName="text3" presStyleLbl="fgAcc3" presStyleIdx="0" presStyleCnt="2">
        <dgm:presLayoutVars>
          <dgm:chPref val="3"/>
        </dgm:presLayoutVars>
      </dgm:prSet>
      <dgm:spPr/>
      <dgm:t>
        <a:bodyPr/>
        <a:lstStyle/>
        <a:p>
          <a:endParaRPr lang="en-US"/>
        </a:p>
      </dgm:t>
    </dgm:pt>
    <dgm:pt modelId="{562822C9-C08F-4EF4-BEE2-FECA9CB87E30}" type="pres">
      <dgm:prSet presAssocID="{4A9A6A2C-3FFA-413D-B358-4EF9D3CB266E}" presName="hierChild4" presStyleCnt="0"/>
      <dgm:spPr/>
    </dgm:pt>
    <dgm:pt modelId="{337D808A-2F77-4FCA-AD33-7E7227A1762D}" type="pres">
      <dgm:prSet presAssocID="{CA4FC2A6-DA6D-41E7-A9DB-C6BD4472B37C}" presName="Name23" presStyleLbl="parChTrans1D4" presStyleIdx="0" presStyleCnt="10"/>
      <dgm:spPr/>
      <dgm:t>
        <a:bodyPr/>
        <a:lstStyle/>
        <a:p>
          <a:endParaRPr lang="en-US"/>
        </a:p>
      </dgm:t>
    </dgm:pt>
    <dgm:pt modelId="{ADD94AC1-C2F1-4CB2-B0A0-A76476104E80}" type="pres">
      <dgm:prSet presAssocID="{7DB3E56B-A404-4F9B-8696-6AA9DCC9FB2A}" presName="hierRoot4" presStyleCnt="0"/>
      <dgm:spPr/>
    </dgm:pt>
    <dgm:pt modelId="{027307BB-DAB7-4A84-9A67-D2C0DB4272C1}" type="pres">
      <dgm:prSet presAssocID="{7DB3E56B-A404-4F9B-8696-6AA9DCC9FB2A}" presName="composite4" presStyleCnt="0"/>
      <dgm:spPr/>
    </dgm:pt>
    <dgm:pt modelId="{3C17309B-2FAC-4BBE-8291-D852FEAAD19E}" type="pres">
      <dgm:prSet presAssocID="{7DB3E56B-A404-4F9B-8696-6AA9DCC9FB2A}" presName="background4" presStyleLbl="node4" presStyleIdx="0" presStyleCnt="10"/>
      <dgm:spPr/>
    </dgm:pt>
    <dgm:pt modelId="{9EEF96CA-C20C-4ADF-9D67-2D4270D749BA}" type="pres">
      <dgm:prSet presAssocID="{7DB3E56B-A404-4F9B-8696-6AA9DCC9FB2A}" presName="text4" presStyleLbl="fgAcc4" presStyleIdx="0" presStyleCnt="10" custScaleX="127763">
        <dgm:presLayoutVars>
          <dgm:chPref val="3"/>
        </dgm:presLayoutVars>
      </dgm:prSet>
      <dgm:spPr>
        <a:prstGeom prst="ellipse">
          <a:avLst/>
        </a:prstGeom>
      </dgm:spPr>
      <dgm:t>
        <a:bodyPr/>
        <a:lstStyle/>
        <a:p>
          <a:endParaRPr lang="en-US"/>
        </a:p>
      </dgm:t>
    </dgm:pt>
    <dgm:pt modelId="{369EFE35-9717-4C3C-B9DC-818CC79503C6}" type="pres">
      <dgm:prSet presAssocID="{7DB3E56B-A404-4F9B-8696-6AA9DCC9FB2A}" presName="hierChild5" presStyleCnt="0"/>
      <dgm:spPr/>
    </dgm:pt>
    <dgm:pt modelId="{5B4A3796-B9EA-4311-B8CA-34EFCC780B3C}" type="pres">
      <dgm:prSet presAssocID="{6263BEA1-C7AC-4D2F-B4B3-C5BD3FF1E2C2}" presName="Name23" presStyleLbl="parChTrans1D4" presStyleIdx="1" presStyleCnt="10"/>
      <dgm:spPr/>
      <dgm:t>
        <a:bodyPr/>
        <a:lstStyle/>
        <a:p>
          <a:endParaRPr lang="en-US"/>
        </a:p>
      </dgm:t>
    </dgm:pt>
    <dgm:pt modelId="{E4511401-5398-4BB1-B356-2AF63739F8D0}" type="pres">
      <dgm:prSet presAssocID="{C7C37308-9688-4F4C-80C5-49825F0BE2D9}" presName="hierRoot4" presStyleCnt="0"/>
      <dgm:spPr/>
    </dgm:pt>
    <dgm:pt modelId="{6BC0DFA2-EDB8-46EE-8D41-BF5E97128FC4}" type="pres">
      <dgm:prSet presAssocID="{C7C37308-9688-4F4C-80C5-49825F0BE2D9}" presName="composite4" presStyleCnt="0"/>
      <dgm:spPr/>
    </dgm:pt>
    <dgm:pt modelId="{05DD5224-EA5D-4A8D-B272-F3A892C88906}" type="pres">
      <dgm:prSet presAssocID="{C7C37308-9688-4F4C-80C5-49825F0BE2D9}" presName="background4" presStyleLbl="node4" presStyleIdx="1" presStyleCnt="10"/>
      <dgm:spPr/>
    </dgm:pt>
    <dgm:pt modelId="{D0AD4423-A22E-4527-B50F-FBF40170EC1A}" type="pres">
      <dgm:prSet presAssocID="{C7C37308-9688-4F4C-80C5-49825F0BE2D9}" presName="text4" presStyleLbl="fgAcc4" presStyleIdx="1" presStyleCnt="10">
        <dgm:presLayoutVars>
          <dgm:chPref val="3"/>
        </dgm:presLayoutVars>
      </dgm:prSet>
      <dgm:spPr/>
      <dgm:t>
        <a:bodyPr/>
        <a:lstStyle/>
        <a:p>
          <a:endParaRPr lang="en-US"/>
        </a:p>
      </dgm:t>
    </dgm:pt>
    <dgm:pt modelId="{9ECD49E0-9A31-4621-AF55-6EAC536B5699}" type="pres">
      <dgm:prSet presAssocID="{C7C37308-9688-4F4C-80C5-49825F0BE2D9}" presName="hierChild5" presStyleCnt="0"/>
      <dgm:spPr/>
    </dgm:pt>
    <dgm:pt modelId="{F6499F0F-CC88-4130-8B34-2E2624B5C1A8}" type="pres">
      <dgm:prSet presAssocID="{65E5FE47-5A8A-4B44-ACDE-ECDE88A8EBE0}" presName="Name23" presStyleLbl="parChTrans1D4" presStyleIdx="2" presStyleCnt="10"/>
      <dgm:spPr/>
      <dgm:t>
        <a:bodyPr/>
        <a:lstStyle/>
        <a:p>
          <a:endParaRPr lang="en-US"/>
        </a:p>
      </dgm:t>
    </dgm:pt>
    <dgm:pt modelId="{7E9654D2-8887-40A0-AD6D-29CBD69CF745}" type="pres">
      <dgm:prSet presAssocID="{E1EF48DB-E6DC-43F1-8698-73D789BFE662}" presName="hierRoot4" presStyleCnt="0"/>
      <dgm:spPr/>
    </dgm:pt>
    <dgm:pt modelId="{28D47372-8A3A-4FBA-AE18-671C4CFE021C}" type="pres">
      <dgm:prSet presAssocID="{E1EF48DB-E6DC-43F1-8698-73D789BFE662}" presName="composite4" presStyleCnt="0"/>
      <dgm:spPr/>
    </dgm:pt>
    <dgm:pt modelId="{A397CFA1-EBAE-419F-A0B8-25A4006131AB}" type="pres">
      <dgm:prSet presAssocID="{E1EF48DB-E6DC-43F1-8698-73D789BFE662}" presName="background4" presStyleLbl="node4" presStyleIdx="2" presStyleCnt="10"/>
      <dgm:spPr/>
    </dgm:pt>
    <dgm:pt modelId="{D7108D8E-6BDC-4CD6-98BF-95BBFC549A71}" type="pres">
      <dgm:prSet presAssocID="{E1EF48DB-E6DC-43F1-8698-73D789BFE662}" presName="text4" presStyleLbl="fgAcc4" presStyleIdx="2" presStyleCnt="10">
        <dgm:presLayoutVars>
          <dgm:chPref val="3"/>
        </dgm:presLayoutVars>
      </dgm:prSet>
      <dgm:spPr/>
      <dgm:t>
        <a:bodyPr/>
        <a:lstStyle/>
        <a:p>
          <a:endParaRPr lang="en-US"/>
        </a:p>
      </dgm:t>
    </dgm:pt>
    <dgm:pt modelId="{2C5D0080-A75A-4D50-8E97-606C8241859C}" type="pres">
      <dgm:prSet presAssocID="{E1EF48DB-E6DC-43F1-8698-73D789BFE662}" presName="hierChild5" presStyleCnt="0"/>
      <dgm:spPr/>
    </dgm:pt>
    <dgm:pt modelId="{887708A3-CD65-4A00-9247-1DE96F68246F}" type="pres">
      <dgm:prSet presAssocID="{19A09901-CF01-46C6-866D-DC44062ED116}" presName="Name17" presStyleLbl="parChTrans1D3" presStyleIdx="1" presStyleCnt="2"/>
      <dgm:spPr/>
      <dgm:t>
        <a:bodyPr/>
        <a:lstStyle/>
        <a:p>
          <a:endParaRPr lang="en-US"/>
        </a:p>
      </dgm:t>
    </dgm:pt>
    <dgm:pt modelId="{781F4325-50D8-4635-9658-74384E4EC3F3}" type="pres">
      <dgm:prSet presAssocID="{9D5048F4-EA3D-4936-8284-DF39DCB2B4E4}" presName="hierRoot3" presStyleCnt="0"/>
      <dgm:spPr/>
    </dgm:pt>
    <dgm:pt modelId="{DEC843EA-FE43-4BD5-8167-D07297E1E33A}" type="pres">
      <dgm:prSet presAssocID="{9D5048F4-EA3D-4936-8284-DF39DCB2B4E4}" presName="composite3" presStyleCnt="0"/>
      <dgm:spPr/>
    </dgm:pt>
    <dgm:pt modelId="{CFF34E4F-DFFD-46C8-9A17-54C29AAD40C6}" type="pres">
      <dgm:prSet presAssocID="{9D5048F4-EA3D-4936-8284-DF39DCB2B4E4}" presName="background3" presStyleLbl="node3" presStyleIdx="1" presStyleCnt="2"/>
      <dgm:spPr/>
    </dgm:pt>
    <dgm:pt modelId="{F4D5C654-5A71-4657-87C9-8161414DCDD7}" type="pres">
      <dgm:prSet presAssocID="{9D5048F4-EA3D-4936-8284-DF39DCB2B4E4}" presName="text3" presStyleLbl="fgAcc3" presStyleIdx="1" presStyleCnt="2">
        <dgm:presLayoutVars>
          <dgm:chPref val="3"/>
        </dgm:presLayoutVars>
      </dgm:prSet>
      <dgm:spPr/>
      <dgm:t>
        <a:bodyPr/>
        <a:lstStyle/>
        <a:p>
          <a:endParaRPr lang="en-US"/>
        </a:p>
      </dgm:t>
    </dgm:pt>
    <dgm:pt modelId="{51FAEED2-BE39-4B26-8337-B6CA6B6CC4F8}" type="pres">
      <dgm:prSet presAssocID="{9D5048F4-EA3D-4936-8284-DF39DCB2B4E4}" presName="hierChild4" presStyleCnt="0"/>
      <dgm:spPr/>
    </dgm:pt>
    <dgm:pt modelId="{52736B6F-2A85-4A30-9092-BE0340A469C7}" type="pres">
      <dgm:prSet presAssocID="{1DE0DB62-0885-43C0-9672-5504CB4DA96B}" presName="Name23" presStyleLbl="parChTrans1D4" presStyleIdx="3" presStyleCnt="10"/>
      <dgm:spPr/>
      <dgm:t>
        <a:bodyPr/>
        <a:lstStyle/>
        <a:p>
          <a:endParaRPr lang="en-US"/>
        </a:p>
      </dgm:t>
    </dgm:pt>
    <dgm:pt modelId="{B91EBF78-4485-4F12-B7F1-93585F4CB4A0}" type="pres">
      <dgm:prSet presAssocID="{38C59C38-BAF5-4CC5-9EA3-AFFD83FC3AB0}" presName="hierRoot4" presStyleCnt="0"/>
      <dgm:spPr/>
    </dgm:pt>
    <dgm:pt modelId="{249AC233-3E16-4254-B5FD-475222419740}" type="pres">
      <dgm:prSet presAssocID="{38C59C38-BAF5-4CC5-9EA3-AFFD83FC3AB0}" presName="composite4" presStyleCnt="0"/>
      <dgm:spPr/>
    </dgm:pt>
    <dgm:pt modelId="{5B423221-DE1E-41F7-9CD2-0FC9C534C831}" type="pres">
      <dgm:prSet presAssocID="{38C59C38-BAF5-4CC5-9EA3-AFFD83FC3AB0}" presName="background4" presStyleLbl="node4" presStyleIdx="3" presStyleCnt="10"/>
      <dgm:spPr/>
    </dgm:pt>
    <dgm:pt modelId="{0452B2F4-9EAF-4233-9C66-280621BBB17C}" type="pres">
      <dgm:prSet presAssocID="{38C59C38-BAF5-4CC5-9EA3-AFFD83FC3AB0}" presName="text4" presStyleLbl="fgAcc4" presStyleIdx="3" presStyleCnt="10">
        <dgm:presLayoutVars>
          <dgm:chPref val="3"/>
        </dgm:presLayoutVars>
      </dgm:prSet>
      <dgm:spPr/>
      <dgm:t>
        <a:bodyPr/>
        <a:lstStyle/>
        <a:p>
          <a:endParaRPr lang="en-US"/>
        </a:p>
      </dgm:t>
    </dgm:pt>
    <dgm:pt modelId="{45D849DC-E8B5-4DC2-AF29-EBCD2AB53071}" type="pres">
      <dgm:prSet presAssocID="{38C59C38-BAF5-4CC5-9EA3-AFFD83FC3AB0}" presName="hierChild5" presStyleCnt="0"/>
      <dgm:spPr/>
    </dgm:pt>
    <dgm:pt modelId="{5A5A03EE-A0AB-4431-8A6A-90FA032B510F}" type="pres">
      <dgm:prSet presAssocID="{FB77DD12-104E-4657-B3A3-558CC9565865}" presName="Name23" presStyleLbl="parChTrans1D4" presStyleIdx="4" presStyleCnt="10"/>
      <dgm:spPr/>
      <dgm:t>
        <a:bodyPr/>
        <a:lstStyle/>
        <a:p>
          <a:endParaRPr lang="en-US"/>
        </a:p>
      </dgm:t>
    </dgm:pt>
    <dgm:pt modelId="{4F660B12-4420-4669-A249-9378C09574F1}" type="pres">
      <dgm:prSet presAssocID="{65409C90-5E54-4D2B-9770-3805D07E2610}" presName="hierRoot4" presStyleCnt="0"/>
      <dgm:spPr/>
    </dgm:pt>
    <dgm:pt modelId="{9817A813-C053-4BEF-A960-4C44A3A03CFE}" type="pres">
      <dgm:prSet presAssocID="{65409C90-5E54-4D2B-9770-3805D07E2610}" presName="composite4" presStyleCnt="0"/>
      <dgm:spPr/>
    </dgm:pt>
    <dgm:pt modelId="{9E02C5D4-CF5A-4143-B3B9-CF7731773DDB}" type="pres">
      <dgm:prSet presAssocID="{65409C90-5E54-4D2B-9770-3805D07E2610}" presName="background4" presStyleLbl="node4" presStyleIdx="4" presStyleCnt="10"/>
      <dgm:spPr/>
    </dgm:pt>
    <dgm:pt modelId="{56768CBA-80B0-4E8A-85CD-609C7E9162A5}" type="pres">
      <dgm:prSet presAssocID="{65409C90-5E54-4D2B-9770-3805D07E2610}" presName="text4" presStyleLbl="fgAcc4" presStyleIdx="4" presStyleCnt="10" custScaleX="111244">
        <dgm:presLayoutVars>
          <dgm:chPref val="3"/>
        </dgm:presLayoutVars>
      </dgm:prSet>
      <dgm:spPr>
        <a:prstGeom prst="ellipse">
          <a:avLst/>
        </a:prstGeom>
      </dgm:spPr>
      <dgm:t>
        <a:bodyPr/>
        <a:lstStyle/>
        <a:p>
          <a:endParaRPr lang="en-US"/>
        </a:p>
      </dgm:t>
    </dgm:pt>
    <dgm:pt modelId="{E9C6CE11-6012-42D2-B43F-2F8F15B37662}" type="pres">
      <dgm:prSet presAssocID="{65409C90-5E54-4D2B-9770-3805D07E2610}" presName="hierChild5" presStyleCnt="0"/>
      <dgm:spPr/>
    </dgm:pt>
    <dgm:pt modelId="{F4EE1C22-4DD6-483F-8EBC-19B6C0E7CC1F}" type="pres">
      <dgm:prSet presAssocID="{99003B20-396B-4A99-B545-8897DE09B832}" presName="Name23" presStyleLbl="parChTrans1D4" presStyleIdx="5" presStyleCnt="10"/>
      <dgm:spPr/>
      <dgm:t>
        <a:bodyPr/>
        <a:lstStyle/>
        <a:p>
          <a:endParaRPr lang="en-US"/>
        </a:p>
      </dgm:t>
    </dgm:pt>
    <dgm:pt modelId="{1B62D71C-C75D-4327-9B21-34B97C1ADB69}" type="pres">
      <dgm:prSet presAssocID="{D5BEC4FE-D0C9-4FB7-8231-1EC2EA91157A}" presName="hierRoot4" presStyleCnt="0"/>
      <dgm:spPr/>
    </dgm:pt>
    <dgm:pt modelId="{78F87079-135B-49D4-B113-63468A35D1BD}" type="pres">
      <dgm:prSet presAssocID="{D5BEC4FE-D0C9-4FB7-8231-1EC2EA91157A}" presName="composite4" presStyleCnt="0"/>
      <dgm:spPr/>
    </dgm:pt>
    <dgm:pt modelId="{6F9782C5-6AE3-4099-842F-ED79735BDA57}" type="pres">
      <dgm:prSet presAssocID="{D5BEC4FE-D0C9-4FB7-8231-1EC2EA91157A}" presName="background4" presStyleLbl="node4" presStyleIdx="5" presStyleCnt="10"/>
      <dgm:spPr/>
    </dgm:pt>
    <dgm:pt modelId="{4055B869-A427-4724-8DD1-AD7A7D4C05DD}" type="pres">
      <dgm:prSet presAssocID="{D5BEC4FE-D0C9-4FB7-8231-1EC2EA91157A}" presName="text4" presStyleLbl="fgAcc4" presStyleIdx="5" presStyleCnt="10">
        <dgm:presLayoutVars>
          <dgm:chPref val="3"/>
        </dgm:presLayoutVars>
      </dgm:prSet>
      <dgm:spPr/>
      <dgm:t>
        <a:bodyPr/>
        <a:lstStyle/>
        <a:p>
          <a:endParaRPr lang="en-US"/>
        </a:p>
      </dgm:t>
    </dgm:pt>
    <dgm:pt modelId="{F5C6FC2D-7146-4DF6-A3F8-338BF517ADF8}" type="pres">
      <dgm:prSet presAssocID="{D5BEC4FE-D0C9-4FB7-8231-1EC2EA91157A}" presName="hierChild5" presStyleCnt="0"/>
      <dgm:spPr/>
    </dgm:pt>
    <dgm:pt modelId="{D3058C5A-CD82-43E2-AF51-7E4378E564C8}" type="pres">
      <dgm:prSet presAssocID="{788990D9-2FAC-4FC3-86BB-C2305D8A2637}" presName="Name23" presStyleLbl="parChTrans1D4" presStyleIdx="6" presStyleCnt="10"/>
      <dgm:spPr/>
      <dgm:t>
        <a:bodyPr/>
        <a:lstStyle/>
        <a:p>
          <a:endParaRPr lang="en-US"/>
        </a:p>
      </dgm:t>
    </dgm:pt>
    <dgm:pt modelId="{25C8A30F-C103-438C-8FAD-C9E8FFABF3F3}" type="pres">
      <dgm:prSet presAssocID="{E7DF0945-AE9B-4B32-8231-9D588D5CEA53}" presName="hierRoot4" presStyleCnt="0"/>
      <dgm:spPr/>
    </dgm:pt>
    <dgm:pt modelId="{2AE43E3D-B068-46D2-8F6C-6FEE9A71D4C1}" type="pres">
      <dgm:prSet presAssocID="{E7DF0945-AE9B-4B32-8231-9D588D5CEA53}" presName="composite4" presStyleCnt="0"/>
      <dgm:spPr/>
    </dgm:pt>
    <dgm:pt modelId="{9AA60CE4-3369-4B28-82BC-B3899B0C562E}" type="pres">
      <dgm:prSet presAssocID="{E7DF0945-AE9B-4B32-8231-9D588D5CEA53}" presName="background4" presStyleLbl="node4" presStyleIdx="6" presStyleCnt="10"/>
      <dgm:spPr/>
    </dgm:pt>
    <dgm:pt modelId="{3EB1A5D5-865C-4A51-ABCB-6BB80AD7AEBF}" type="pres">
      <dgm:prSet presAssocID="{E7DF0945-AE9B-4B32-8231-9D588D5CEA53}" presName="text4" presStyleLbl="fgAcc4" presStyleIdx="6" presStyleCnt="10">
        <dgm:presLayoutVars>
          <dgm:chPref val="3"/>
        </dgm:presLayoutVars>
      </dgm:prSet>
      <dgm:spPr/>
      <dgm:t>
        <a:bodyPr/>
        <a:lstStyle/>
        <a:p>
          <a:endParaRPr lang="en-US"/>
        </a:p>
      </dgm:t>
    </dgm:pt>
    <dgm:pt modelId="{2675F703-6544-4EC8-9C23-ED1E0D8AB52D}" type="pres">
      <dgm:prSet presAssocID="{E7DF0945-AE9B-4B32-8231-9D588D5CEA53}" presName="hierChild5" presStyleCnt="0"/>
      <dgm:spPr/>
    </dgm:pt>
    <dgm:pt modelId="{B4C8B31C-CC83-4C97-954A-027986625CAF}" type="pres">
      <dgm:prSet presAssocID="{7D85F026-6F7B-4820-9091-5583E02DD2C9}" presName="Name23" presStyleLbl="parChTrans1D4" presStyleIdx="7" presStyleCnt="10"/>
      <dgm:spPr/>
      <dgm:t>
        <a:bodyPr/>
        <a:lstStyle/>
        <a:p>
          <a:endParaRPr lang="en-US"/>
        </a:p>
      </dgm:t>
    </dgm:pt>
    <dgm:pt modelId="{8CDD000D-8A40-4F12-9835-D5EB670BBBEF}" type="pres">
      <dgm:prSet presAssocID="{FA6C35E5-DB26-44EE-BD45-3784CAF5FF76}" presName="hierRoot4" presStyleCnt="0"/>
      <dgm:spPr/>
    </dgm:pt>
    <dgm:pt modelId="{5DDEDF93-0499-4C0A-A437-57DE44B540C8}" type="pres">
      <dgm:prSet presAssocID="{FA6C35E5-DB26-44EE-BD45-3784CAF5FF76}" presName="composite4" presStyleCnt="0"/>
      <dgm:spPr/>
    </dgm:pt>
    <dgm:pt modelId="{0D5DE98B-76B4-479D-BC94-A894F1742CEE}" type="pres">
      <dgm:prSet presAssocID="{FA6C35E5-DB26-44EE-BD45-3784CAF5FF76}" presName="background4" presStyleLbl="node4" presStyleIdx="7" presStyleCnt="10"/>
      <dgm:spPr/>
    </dgm:pt>
    <dgm:pt modelId="{D18E8022-3768-48AB-A50E-5332DE935646}" type="pres">
      <dgm:prSet presAssocID="{FA6C35E5-DB26-44EE-BD45-3784CAF5FF76}" presName="text4" presStyleLbl="fgAcc4" presStyleIdx="7" presStyleCnt="10" custScaleX="154332">
        <dgm:presLayoutVars>
          <dgm:chPref val="3"/>
        </dgm:presLayoutVars>
      </dgm:prSet>
      <dgm:spPr>
        <a:prstGeom prst="ellipse">
          <a:avLst/>
        </a:prstGeom>
      </dgm:spPr>
      <dgm:t>
        <a:bodyPr/>
        <a:lstStyle/>
        <a:p>
          <a:endParaRPr lang="en-US"/>
        </a:p>
      </dgm:t>
    </dgm:pt>
    <dgm:pt modelId="{B3F9BCDA-422C-4B42-A072-447C2319505E}" type="pres">
      <dgm:prSet presAssocID="{FA6C35E5-DB26-44EE-BD45-3784CAF5FF76}" presName="hierChild5" presStyleCnt="0"/>
      <dgm:spPr/>
    </dgm:pt>
    <dgm:pt modelId="{A9E5F0A7-4DF5-4874-B393-5A51AE19CB9D}" type="pres">
      <dgm:prSet presAssocID="{E708726E-B1A5-462E-8A82-444234FD6671}" presName="Name23" presStyleLbl="parChTrans1D4" presStyleIdx="8" presStyleCnt="10"/>
      <dgm:spPr/>
      <dgm:t>
        <a:bodyPr/>
        <a:lstStyle/>
        <a:p>
          <a:endParaRPr lang="en-US"/>
        </a:p>
      </dgm:t>
    </dgm:pt>
    <dgm:pt modelId="{DE2E2A6B-6030-4D22-8B9B-D1DA99BCE2E6}" type="pres">
      <dgm:prSet presAssocID="{7C0553EA-E3F1-4517-B01F-760AF14C504D}" presName="hierRoot4" presStyleCnt="0"/>
      <dgm:spPr/>
    </dgm:pt>
    <dgm:pt modelId="{8C7AD642-BEA3-455B-A16C-5EB1CEF68506}" type="pres">
      <dgm:prSet presAssocID="{7C0553EA-E3F1-4517-B01F-760AF14C504D}" presName="composite4" presStyleCnt="0"/>
      <dgm:spPr/>
    </dgm:pt>
    <dgm:pt modelId="{5D02AE5C-1BD3-4DD5-AEF9-02710EE65BD4}" type="pres">
      <dgm:prSet presAssocID="{7C0553EA-E3F1-4517-B01F-760AF14C504D}" presName="background4" presStyleLbl="node4" presStyleIdx="8" presStyleCnt="10"/>
      <dgm:spPr/>
    </dgm:pt>
    <dgm:pt modelId="{877415B0-FBC1-4EC2-B5DB-2AD33C3711BA}" type="pres">
      <dgm:prSet presAssocID="{7C0553EA-E3F1-4517-B01F-760AF14C504D}" presName="text4" presStyleLbl="fgAcc4" presStyleIdx="8" presStyleCnt="10">
        <dgm:presLayoutVars>
          <dgm:chPref val="3"/>
        </dgm:presLayoutVars>
      </dgm:prSet>
      <dgm:spPr/>
      <dgm:t>
        <a:bodyPr/>
        <a:lstStyle/>
        <a:p>
          <a:endParaRPr lang="en-US"/>
        </a:p>
      </dgm:t>
    </dgm:pt>
    <dgm:pt modelId="{2D411544-1021-434E-A684-DDA9AA8DD66B}" type="pres">
      <dgm:prSet presAssocID="{7C0553EA-E3F1-4517-B01F-760AF14C504D}" presName="hierChild5" presStyleCnt="0"/>
      <dgm:spPr/>
    </dgm:pt>
    <dgm:pt modelId="{031CD57C-A722-4535-8880-CC065E41064B}" type="pres">
      <dgm:prSet presAssocID="{9352F443-123F-43AC-9FC0-056938D8191C}" presName="Name23" presStyleLbl="parChTrans1D4" presStyleIdx="9" presStyleCnt="10"/>
      <dgm:spPr/>
      <dgm:t>
        <a:bodyPr/>
        <a:lstStyle/>
        <a:p>
          <a:endParaRPr lang="en-US"/>
        </a:p>
      </dgm:t>
    </dgm:pt>
    <dgm:pt modelId="{9ADFA0E8-4E4C-4171-9DD0-5BF2D2232984}" type="pres">
      <dgm:prSet presAssocID="{8F9F0977-95C3-4BE4-87BF-0792AB27DD3F}" presName="hierRoot4" presStyleCnt="0"/>
      <dgm:spPr/>
    </dgm:pt>
    <dgm:pt modelId="{B17FF21E-A554-4922-A0C2-99B6CC376C4E}" type="pres">
      <dgm:prSet presAssocID="{8F9F0977-95C3-4BE4-87BF-0792AB27DD3F}" presName="composite4" presStyleCnt="0"/>
      <dgm:spPr/>
    </dgm:pt>
    <dgm:pt modelId="{F38AAF3E-319B-4D8B-B47B-A38FFBDF6A09}" type="pres">
      <dgm:prSet presAssocID="{8F9F0977-95C3-4BE4-87BF-0792AB27DD3F}" presName="background4" presStyleLbl="node4" presStyleIdx="9" presStyleCnt="10"/>
      <dgm:spPr/>
    </dgm:pt>
    <dgm:pt modelId="{2FCC0F2C-8A4F-4098-822E-66240D2D44DA}" type="pres">
      <dgm:prSet presAssocID="{8F9F0977-95C3-4BE4-87BF-0792AB27DD3F}" presName="text4" presStyleLbl="fgAcc4" presStyleIdx="9" presStyleCnt="10">
        <dgm:presLayoutVars>
          <dgm:chPref val="3"/>
        </dgm:presLayoutVars>
      </dgm:prSet>
      <dgm:spPr/>
      <dgm:t>
        <a:bodyPr/>
        <a:lstStyle/>
        <a:p>
          <a:endParaRPr lang="en-US"/>
        </a:p>
      </dgm:t>
    </dgm:pt>
    <dgm:pt modelId="{6481D44F-B353-4423-849F-F7D09AE556E6}" type="pres">
      <dgm:prSet presAssocID="{8F9F0977-95C3-4BE4-87BF-0792AB27DD3F}" presName="hierChild5" presStyleCnt="0"/>
      <dgm:spPr/>
    </dgm:pt>
  </dgm:ptLst>
  <dgm:cxnLst>
    <dgm:cxn modelId="{28B28B5A-D886-4E63-9E23-3D9DE3547582}" type="presOf" srcId="{9D5048F4-EA3D-4936-8284-DF39DCB2B4E4}" destId="{F4D5C654-5A71-4657-87C9-8161414DCDD7}" srcOrd="0" destOrd="0" presId="urn:microsoft.com/office/officeart/2005/8/layout/hierarchy1"/>
    <dgm:cxn modelId="{62265FDB-4BDF-4963-92C1-9E3A48A52E4B}" type="presOf" srcId="{FA6C35E5-DB26-44EE-BD45-3784CAF5FF76}" destId="{D18E8022-3768-48AB-A50E-5332DE935646}" srcOrd="0" destOrd="0" presId="urn:microsoft.com/office/officeart/2005/8/layout/hierarchy1"/>
    <dgm:cxn modelId="{9BDB6EF0-43E3-4FBA-83E2-28471B1568C4}" type="presOf" srcId="{99003B20-396B-4A99-B545-8897DE09B832}" destId="{F4EE1C22-4DD6-483F-8EBC-19B6C0E7CC1F}" srcOrd="0" destOrd="0" presId="urn:microsoft.com/office/officeart/2005/8/layout/hierarchy1"/>
    <dgm:cxn modelId="{9C024553-908E-4F23-A188-E2D75D726BFE}" type="presOf" srcId="{21889D4A-900D-4661-A5D0-20D9859E34FD}" destId="{0DB19717-91BF-481C-9B88-C5B58AD61981}" srcOrd="0" destOrd="0" presId="urn:microsoft.com/office/officeart/2005/8/layout/hierarchy1"/>
    <dgm:cxn modelId="{1B4B2CDC-BD86-4D89-B851-EB4FFC7D8EBF}" type="presOf" srcId="{1DE0DB62-0885-43C0-9672-5504CB4DA96B}" destId="{52736B6F-2A85-4A30-9092-BE0340A469C7}" srcOrd="0" destOrd="0" presId="urn:microsoft.com/office/officeart/2005/8/layout/hierarchy1"/>
    <dgm:cxn modelId="{65AFF872-39C2-44BD-931A-86B8B16E6F2F}" srcId="{E7DF0945-AE9B-4B32-8231-9D588D5CEA53}" destId="{FA6C35E5-DB26-44EE-BD45-3784CAF5FF76}" srcOrd="0" destOrd="0" parTransId="{7D85F026-6F7B-4820-9091-5583E02DD2C9}" sibTransId="{7615692D-A123-48C6-BD66-A22DA062A270}"/>
    <dgm:cxn modelId="{49316C11-EA77-414A-B812-1F786692B8D0}" type="presOf" srcId="{65409C90-5E54-4D2B-9770-3805D07E2610}" destId="{56768CBA-80B0-4E8A-85CD-609C7E9162A5}" srcOrd="0" destOrd="0" presId="urn:microsoft.com/office/officeart/2005/8/layout/hierarchy1"/>
    <dgm:cxn modelId="{8FEBA10C-C6B0-40FC-A59F-2B215880AAC8}" type="presOf" srcId="{65E5FE47-5A8A-4B44-ACDE-ECDE88A8EBE0}" destId="{F6499F0F-CC88-4130-8B34-2E2624B5C1A8}" srcOrd="0" destOrd="0" presId="urn:microsoft.com/office/officeart/2005/8/layout/hierarchy1"/>
    <dgm:cxn modelId="{83807D6C-B386-4EF6-B339-32C07F54F361}" srcId="{7DB3E56B-A404-4F9B-8696-6AA9DCC9FB2A}" destId="{C7C37308-9688-4F4C-80C5-49825F0BE2D9}" srcOrd="0" destOrd="0" parTransId="{6263BEA1-C7AC-4D2F-B4B3-C5BD3FF1E2C2}" sibTransId="{9EAC20C8-5D04-4FA3-AAFF-5ECC65F015D5}"/>
    <dgm:cxn modelId="{086EEF58-1F90-4C8B-A64B-E848D30BE3EA}" srcId="{F4FCA209-4184-4826-937D-7AD343B8B826}" destId="{4A9A6A2C-3FFA-413D-B358-4EF9D3CB266E}" srcOrd="0" destOrd="0" parTransId="{A9E2952F-0E35-4388-AB25-F6F33DDB37B3}" sibTransId="{49359B5A-4588-45E4-9781-A08551DF6112}"/>
    <dgm:cxn modelId="{BAA86E05-04AF-4310-BF07-CEC3B540231D}" type="presOf" srcId="{38C59C38-BAF5-4CC5-9EA3-AFFD83FC3AB0}" destId="{0452B2F4-9EAF-4233-9C66-280621BBB17C}" srcOrd="0" destOrd="0" presId="urn:microsoft.com/office/officeart/2005/8/layout/hierarchy1"/>
    <dgm:cxn modelId="{E136A3D6-4BC5-48EA-B385-115DD4772C8E}" type="presOf" srcId="{E7DF0945-AE9B-4B32-8231-9D588D5CEA53}" destId="{3EB1A5D5-865C-4A51-ABCB-6BB80AD7AEBF}" srcOrd="0" destOrd="0" presId="urn:microsoft.com/office/officeart/2005/8/layout/hierarchy1"/>
    <dgm:cxn modelId="{AC7D661A-A6FB-415A-8276-6F52B1564D7A}" type="presOf" srcId="{CA4FC2A6-DA6D-41E7-A9DB-C6BD4472B37C}" destId="{337D808A-2F77-4FCA-AD33-7E7227A1762D}" srcOrd="0" destOrd="0" presId="urn:microsoft.com/office/officeart/2005/8/layout/hierarchy1"/>
    <dgm:cxn modelId="{84D1902C-AEAB-43A5-ADFA-8F8C30AF7DF3}" srcId="{65409C90-5E54-4D2B-9770-3805D07E2610}" destId="{D5BEC4FE-D0C9-4FB7-8231-1EC2EA91157A}" srcOrd="0" destOrd="0" parTransId="{99003B20-396B-4A99-B545-8897DE09B832}" sibTransId="{2BCC9759-0034-4B23-9518-7B356878D1D8}"/>
    <dgm:cxn modelId="{83789376-E430-47F4-8378-C781EAF76869}" type="presOf" srcId="{F4FCA209-4184-4826-937D-7AD343B8B826}" destId="{4FE09EEF-D0E9-4E7E-AAE4-94ECB73E83AC}" srcOrd="0" destOrd="0" presId="urn:microsoft.com/office/officeart/2005/8/layout/hierarchy1"/>
    <dgm:cxn modelId="{0402D3B1-B76C-4E7F-B737-BDB2B8C97E40}" type="presOf" srcId="{4A445002-C41E-431C-A0D4-67F88A4CF8DA}" destId="{4CF4DC20-BA6F-4F08-9C27-6B3A2E6AAD78}" srcOrd="0" destOrd="0" presId="urn:microsoft.com/office/officeart/2005/8/layout/hierarchy1"/>
    <dgm:cxn modelId="{BB776601-D5C6-433C-A4D7-FC04804AB9A9}" type="presOf" srcId="{7DB3E56B-A404-4F9B-8696-6AA9DCC9FB2A}" destId="{9EEF96CA-C20C-4ADF-9D67-2D4270D749BA}" srcOrd="0" destOrd="0" presId="urn:microsoft.com/office/officeart/2005/8/layout/hierarchy1"/>
    <dgm:cxn modelId="{9A5E9FD9-4B4F-42E2-B4D8-AA0E6A21C48F}" type="presOf" srcId="{6263BEA1-C7AC-4D2F-B4B3-C5BD3FF1E2C2}" destId="{5B4A3796-B9EA-4311-B8CA-34EFCC780B3C}" srcOrd="0" destOrd="0" presId="urn:microsoft.com/office/officeart/2005/8/layout/hierarchy1"/>
    <dgm:cxn modelId="{A6E464D7-F5DA-4AF4-849D-493862BB0EAF}" type="presOf" srcId="{7C0553EA-E3F1-4517-B01F-760AF14C504D}" destId="{877415B0-FBC1-4EC2-B5DB-2AD33C3711BA}" srcOrd="0" destOrd="0" presId="urn:microsoft.com/office/officeart/2005/8/layout/hierarchy1"/>
    <dgm:cxn modelId="{6DEE809C-CAD1-465C-86E0-64A64ED4D078}" type="presOf" srcId="{E1EF48DB-E6DC-43F1-8698-73D789BFE662}" destId="{D7108D8E-6BDC-4CD6-98BF-95BBFC549A71}" srcOrd="0" destOrd="0" presId="urn:microsoft.com/office/officeart/2005/8/layout/hierarchy1"/>
    <dgm:cxn modelId="{17FDA562-1E10-4405-B1BD-56A6E9C25D95}" type="presOf" srcId="{9352F443-123F-43AC-9FC0-056938D8191C}" destId="{031CD57C-A722-4535-8880-CC065E41064B}" srcOrd="0" destOrd="0" presId="urn:microsoft.com/office/officeart/2005/8/layout/hierarchy1"/>
    <dgm:cxn modelId="{5694C0C3-410C-48FE-9AC5-E88477B804A6}" type="presOf" srcId="{788990D9-2FAC-4FC3-86BB-C2305D8A2637}" destId="{D3058C5A-CD82-43E2-AF51-7E4378E564C8}" srcOrd="0" destOrd="0" presId="urn:microsoft.com/office/officeart/2005/8/layout/hierarchy1"/>
    <dgm:cxn modelId="{EB278216-BDC3-4976-957D-4A78AB934175}" srcId="{9D5048F4-EA3D-4936-8284-DF39DCB2B4E4}" destId="{E7DF0945-AE9B-4B32-8231-9D588D5CEA53}" srcOrd="1" destOrd="0" parTransId="{788990D9-2FAC-4FC3-86BB-C2305D8A2637}" sibTransId="{A97FE5DD-8B66-489F-A472-7A0E39DDC327}"/>
    <dgm:cxn modelId="{D034F9F3-10BF-42EB-B95F-59DBE8ED8888}" srcId="{7DB3E56B-A404-4F9B-8696-6AA9DCC9FB2A}" destId="{E1EF48DB-E6DC-43F1-8698-73D789BFE662}" srcOrd="1" destOrd="0" parTransId="{65E5FE47-5A8A-4B44-ACDE-ECDE88A8EBE0}" sibTransId="{3E1B16CE-4D05-4D08-83A8-0A1D3F99CCCA}"/>
    <dgm:cxn modelId="{DE4AF044-49E3-4397-AD64-DD622E34DA96}" type="presOf" srcId="{19A09901-CF01-46C6-866D-DC44062ED116}" destId="{887708A3-CD65-4A00-9247-1DE96F68246F}" srcOrd="0" destOrd="0" presId="urn:microsoft.com/office/officeart/2005/8/layout/hierarchy1"/>
    <dgm:cxn modelId="{E8543C4B-0B3C-4A35-9DA7-763560063441}" srcId="{9D5048F4-EA3D-4936-8284-DF39DCB2B4E4}" destId="{38C59C38-BAF5-4CC5-9EA3-AFFD83FC3AB0}" srcOrd="0" destOrd="0" parTransId="{1DE0DB62-0885-43C0-9672-5504CB4DA96B}" sibTransId="{ACDEDFB0-FD65-437B-91D9-6C64F138B2E3}"/>
    <dgm:cxn modelId="{22ACB101-8630-469C-97E3-115876C03462}" type="presOf" srcId="{DB097A74-5392-426F-A6EC-66A2C20A413A}" destId="{29AA9444-3E04-46DB-9256-32D847B05B08}" srcOrd="0" destOrd="0" presId="urn:microsoft.com/office/officeart/2005/8/layout/hierarchy1"/>
    <dgm:cxn modelId="{6B4E3B6D-E1E9-4E1E-8397-8927101AFD35}" srcId="{4A9A6A2C-3FFA-413D-B358-4EF9D3CB266E}" destId="{7DB3E56B-A404-4F9B-8696-6AA9DCC9FB2A}" srcOrd="0" destOrd="0" parTransId="{CA4FC2A6-DA6D-41E7-A9DB-C6BD4472B37C}" sibTransId="{6FE9A31C-9F2F-4DC9-BC98-194A76BFE319}"/>
    <dgm:cxn modelId="{7E0BF670-6207-4E00-8B0F-D2B4B2DF1870}" type="presOf" srcId="{A9E2952F-0E35-4388-AB25-F6F33DDB37B3}" destId="{EEB911FC-CA7A-41B3-AE79-7554A68436FD}" srcOrd="0" destOrd="0" presId="urn:microsoft.com/office/officeart/2005/8/layout/hierarchy1"/>
    <dgm:cxn modelId="{0FE9449C-DFC3-4EC9-A311-9226CA513203}" srcId="{FA6C35E5-DB26-44EE-BD45-3784CAF5FF76}" destId="{7C0553EA-E3F1-4517-B01F-760AF14C504D}" srcOrd="0" destOrd="0" parTransId="{E708726E-B1A5-462E-8A82-444234FD6671}" sibTransId="{50A89CB9-472D-4C60-955F-36ABBF35B3EA}"/>
    <dgm:cxn modelId="{368F1C82-0F7D-4856-8CFF-C51FBC2DFA24}" type="presOf" srcId="{BFBE62AF-7195-48F9-856E-DA3AB6E026A8}" destId="{B6004CAE-37A0-46A4-98CD-249E8CCA49C8}" srcOrd="0" destOrd="0" presId="urn:microsoft.com/office/officeart/2005/8/layout/hierarchy1"/>
    <dgm:cxn modelId="{DF0F4DF3-2AF3-477F-AAB8-B25B23025F06}" srcId="{38C59C38-BAF5-4CC5-9EA3-AFFD83FC3AB0}" destId="{65409C90-5E54-4D2B-9770-3805D07E2610}" srcOrd="0" destOrd="0" parTransId="{FB77DD12-104E-4657-B3A3-558CC9565865}" sibTransId="{22D11257-ED6C-4C97-AB86-1BEE5F40C71E}"/>
    <dgm:cxn modelId="{93DA550F-D7F9-4E38-96E7-86CE987E7EDC}" srcId="{4A445002-C41E-431C-A0D4-67F88A4CF8DA}" destId="{BFBE62AF-7195-48F9-856E-DA3AB6E026A8}" srcOrd="0" destOrd="0" parTransId="{21889D4A-900D-4661-A5D0-20D9859E34FD}" sibTransId="{7B2C6F32-6D14-45CE-8CD0-9DDC9188FC7D}"/>
    <dgm:cxn modelId="{D7263917-A59C-44E8-8614-6579A06BA3C1}" type="presOf" srcId="{8F9F0977-95C3-4BE4-87BF-0792AB27DD3F}" destId="{2FCC0F2C-8A4F-4098-822E-66240D2D44DA}" srcOrd="0" destOrd="0" presId="urn:microsoft.com/office/officeart/2005/8/layout/hierarchy1"/>
    <dgm:cxn modelId="{D98D2A9E-3B23-4D8D-87CB-03CD329A3CE1}" type="presOf" srcId="{FB77DD12-104E-4657-B3A3-558CC9565865}" destId="{5A5A03EE-A0AB-4431-8A6A-90FA032B510F}" srcOrd="0" destOrd="0" presId="urn:microsoft.com/office/officeart/2005/8/layout/hierarchy1"/>
    <dgm:cxn modelId="{126A9CF3-52A7-43F0-B873-D860D7CE1740}" type="presOf" srcId="{7D85F026-6F7B-4820-9091-5583E02DD2C9}" destId="{B4C8B31C-CC83-4C97-954A-027986625CAF}" srcOrd="0" destOrd="0" presId="urn:microsoft.com/office/officeart/2005/8/layout/hierarchy1"/>
    <dgm:cxn modelId="{5F6F0FDA-EF23-4FFD-8CEF-DBBF8DE9258B}" type="presOf" srcId="{D5BEC4FE-D0C9-4FB7-8231-1EC2EA91157A}" destId="{4055B869-A427-4724-8DD1-AD7A7D4C05DD}" srcOrd="0" destOrd="0" presId="urn:microsoft.com/office/officeart/2005/8/layout/hierarchy1"/>
    <dgm:cxn modelId="{7C797653-5232-43AC-A6D7-F30F1C9DA69F}" srcId="{FA6C35E5-DB26-44EE-BD45-3784CAF5FF76}" destId="{8F9F0977-95C3-4BE4-87BF-0792AB27DD3F}" srcOrd="1" destOrd="0" parTransId="{9352F443-123F-43AC-9FC0-056938D8191C}" sibTransId="{9B5DECAE-A128-4452-9B51-381A46C885B6}"/>
    <dgm:cxn modelId="{76FA3BF6-600B-4D06-8931-EDA90493905B}" srcId="{F4FCA209-4184-4826-937D-7AD343B8B826}" destId="{9D5048F4-EA3D-4936-8284-DF39DCB2B4E4}" srcOrd="1" destOrd="0" parTransId="{19A09901-CF01-46C6-866D-DC44062ED116}" sibTransId="{45A4E746-38DC-41BA-B9F9-6721CF4B4D6B}"/>
    <dgm:cxn modelId="{2006D0C0-0DFA-4D25-B0CA-2CF39F48BE42}" srcId="{DB097A74-5392-426F-A6EC-66A2C20A413A}" destId="{4A445002-C41E-431C-A0D4-67F88A4CF8DA}" srcOrd="0" destOrd="0" parTransId="{70F37A73-BE3F-4BF2-9A3B-441672112532}" sibTransId="{ABD8FA38-B30A-42F7-8DA5-0B146FA7A6A1}"/>
    <dgm:cxn modelId="{DD3FD695-0064-4249-82F0-F08B68FD7BEB}" type="presOf" srcId="{4A9A6A2C-3FFA-413D-B358-4EF9D3CB266E}" destId="{056D66B9-58E0-419F-95D4-F66641D83F5F}" srcOrd="0" destOrd="0" presId="urn:microsoft.com/office/officeart/2005/8/layout/hierarchy1"/>
    <dgm:cxn modelId="{95971A66-3730-4A8F-8F36-3C8B8832B737}" srcId="{4A445002-C41E-431C-A0D4-67F88A4CF8DA}" destId="{F4FCA209-4184-4826-937D-7AD343B8B826}" srcOrd="1" destOrd="0" parTransId="{A17AF3D9-88DC-4156-B6F5-4DFC72407DE4}" sibTransId="{7B58E7D2-31A8-44E5-BF75-9B457F237B86}"/>
    <dgm:cxn modelId="{64AFFE6C-61F9-4153-92CC-1D19F2DF447A}" type="presOf" srcId="{E708726E-B1A5-462E-8A82-444234FD6671}" destId="{A9E5F0A7-4DF5-4874-B393-5A51AE19CB9D}" srcOrd="0" destOrd="0" presId="urn:microsoft.com/office/officeart/2005/8/layout/hierarchy1"/>
    <dgm:cxn modelId="{C78E5F66-E7F1-4226-9CD4-4BF08E8A573F}" type="presOf" srcId="{C7C37308-9688-4F4C-80C5-49825F0BE2D9}" destId="{D0AD4423-A22E-4527-B50F-FBF40170EC1A}" srcOrd="0" destOrd="0" presId="urn:microsoft.com/office/officeart/2005/8/layout/hierarchy1"/>
    <dgm:cxn modelId="{A60CA272-D694-4A3C-8CC8-1481AD550938}" type="presOf" srcId="{A17AF3D9-88DC-4156-B6F5-4DFC72407DE4}" destId="{25600926-7F4B-4EFD-8A1D-D53DEEE2E4A7}" srcOrd="0" destOrd="0" presId="urn:microsoft.com/office/officeart/2005/8/layout/hierarchy1"/>
    <dgm:cxn modelId="{C588A554-5979-40B2-91DC-7573671C12A1}" type="presParOf" srcId="{29AA9444-3E04-46DB-9256-32D847B05B08}" destId="{548EF04F-E36D-4DB8-82FC-64F331BB3C8F}" srcOrd="0" destOrd="0" presId="urn:microsoft.com/office/officeart/2005/8/layout/hierarchy1"/>
    <dgm:cxn modelId="{19E94407-CFEF-4A80-8E01-40FD5143FECB}" type="presParOf" srcId="{548EF04F-E36D-4DB8-82FC-64F331BB3C8F}" destId="{32D9FE00-E2C4-4090-A04F-46026BAC457A}" srcOrd="0" destOrd="0" presId="urn:microsoft.com/office/officeart/2005/8/layout/hierarchy1"/>
    <dgm:cxn modelId="{689B9765-3251-4704-B903-D61CEC7DBAA4}" type="presParOf" srcId="{32D9FE00-E2C4-4090-A04F-46026BAC457A}" destId="{76660E10-CA96-44E3-832D-2E299705790C}" srcOrd="0" destOrd="0" presId="urn:microsoft.com/office/officeart/2005/8/layout/hierarchy1"/>
    <dgm:cxn modelId="{C262C30A-287E-45CC-A28F-3BDEC5EAEB10}" type="presParOf" srcId="{32D9FE00-E2C4-4090-A04F-46026BAC457A}" destId="{4CF4DC20-BA6F-4F08-9C27-6B3A2E6AAD78}" srcOrd="1" destOrd="0" presId="urn:microsoft.com/office/officeart/2005/8/layout/hierarchy1"/>
    <dgm:cxn modelId="{9E6B2DFF-5207-44FB-AAF0-04C1EFE8E591}" type="presParOf" srcId="{548EF04F-E36D-4DB8-82FC-64F331BB3C8F}" destId="{FAB77E8A-8F27-4F20-9BB9-EC41F6538291}" srcOrd="1" destOrd="0" presId="urn:microsoft.com/office/officeart/2005/8/layout/hierarchy1"/>
    <dgm:cxn modelId="{88B32132-BD68-4AAE-B88E-5A6E93A4A29E}" type="presParOf" srcId="{FAB77E8A-8F27-4F20-9BB9-EC41F6538291}" destId="{0DB19717-91BF-481C-9B88-C5B58AD61981}" srcOrd="0" destOrd="0" presId="urn:microsoft.com/office/officeart/2005/8/layout/hierarchy1"/>
    <dgm:cxn modelId="{393F6405-6BB6-412B-856B-BFEDD17FDAE2}" type="presParOf" srcId="{FAB77E8A-8F27-4F20-9BB9-EC41F6538291}" destId="{C53ED7C7-7E56-4AEC-BF86-141ADA8C77FF}" srcOrd="1" destOrd="0" presId="urn:microsoft.com/office/officeart/2005/8/layout/hierarchy1"/>
    <dgm:cxn modelId="{4DCF606F-83B4-4C80-858D-55041EC49B3A}" type="presParOf" srcId="{C53ED7C7-7E56-4AEC-BF86-141ADA8C77FF}" destId="{E7A90ED9-3C56-47FF-82A0-444E42928214}" srcOrd="0" destOrd="0" presId="urn:microsoft.com/office/officeart/2005/8/layout/hierarchy1"/>
    <dgm:cxn modelId="{3773CCDC-44DE-4534-A99C-8058F139EC7A}" type="presParOf" srcId="{E7A90ED9-3C56-47FF-82A0-444E42928214}" destId="{F8827257-5AE6-45F8-82DC-6A9A43D1225E}" srcOrd="0" destOrd="0" presId="urn:microsoft.com/office/officeart/2005/8/layout/hierarchy1"/>
    <dgm:cxn modelId="{E2C5930D-2386-4098-856C-D77AD1EB43EF}" type="presParOf" srcId="{E7A90ED9-3C56-47FF-82A0-444E42928214}" destId="{B6004CAE-37A0-46A4-98CD-249E8CCA49C8}" srcOrd="1" destOrd="0" presId="urn:microsoft.com/office/officeart/2005/8/layout/hierarchy1"/>
    <dgm:cxn modelId="{F2217B22-4C82-4853-A7F6-E923F15F54E9}" type="presParOf" srcId="{C53ED7C7-7E56-4AEC-BF86-141ADA8C77FF}" destId="{B0463BBD-19BD-4119-9DAC-7B43B09D0650}" srcOrd="1" destOrd="0" presId="urn:microsoft.com/office/officeart/2005/8/layout/hierarchy1"/>
    <dgm:cxn modelId="{492A19BB-2C8C-44EA-A0F4-31DADBC577B4}" type="presParOf" srcId="{FAB77E8A-8F27-4F20-9BB9-EC41F6538291}" destId="{25600926-7F4B-4EFD-8A1D-D53DEEE2E4A7}" srcOrd="2" destOrd="0" presId="urn:microsoft.com/office/officeart/2005/8/layout/hierarchy1"/>
    <dgm:cxn modelId="{2F52FEA9-1BBA-47DA-9F25-AD94704E99C8}" type="presParOf" srcId="{FAB77E8A-8F27-4F20-9BB9-EC41F6538291}" destId="{A2BED2DE-3243-4AE3-88F4-D7BA2AAD724D}" srcOrd="3" destOrd="0" presId="urn:microsoft.com/office/officeart/2005/8/layout/hierarchy1"/>
    <dgm:cxn modelId="{D0D6A340-F903-414B-A9A1-DF3E62710A86}" type="presParOf" srcId="{A2BED2DE-3243-4AE3-88F4-D7BA2AAD724D}" destId="{8730F852-5A54-4B7C-8D53-5DAC722EEDD5}" srcOrd="0" destOrd="0" presId="urn:microsoft.com/office/officeart/2005/8/layout/hierarchy1"/>
    <dgm:cxn modelId="{2A05294F-C047-4699-968C-EEB48A38B3B9}" type="presParOf" srcId="{8730F852-5A54-4B7C-8D53-5DAC722EEDD5}" destId="{4486D335-16AC-4702-856C-CB87BE10A236}" srcOrd="0" destOrd="0" presId="urn:microsoft.com/office/officeart/2005/8/layout/hierarchy1"/>
    <dgm:cxn modelId="{61950021-2B7C-476D-800F-CF01BD24B95F}" type="presParOf" srcId="{8730F852-5A54-4B7C-8D53-5DAC722EEDD5}" destId="{4FE09EEF-D0E9-4E7E-AAE4-94ECB73E83AC}" srcOrd="1" destOrd="0" presId="urn:microsoft.com/office/officeart/2005/8/layout/hierarchy1"/>
    <dgm:cxn modelId="{C2C52CCC-F3D6-431D-BF9F-31AA2F2D13E0}" type="presParOf" srcId="{A2BED2DE-3243-4AE3-88F4-D7BA2AAD724D}" destId="{5A00729D-B370-4D01-836C-4CAE0A44273C}" srcOrd="1" destOrd="0" presId="urn:microsoft.com/office/officeart/2005/8/layout/hierarchy1"/>
    <dgm:cxn modelId="{E7ED5178-FAF5-4CAF-8341-1824294ED61F}" type="presParOf" srcId="{5A00729D-B370-4D01-836C-4CAE0A44273C}" destId="{EEB911FC-CA7A-41B3-AE79-7554A68436FD}" srcOrd="0" destOrd="0" presId="urn:microsoft.com/office/officeart/2005/8/layout/hierarchy1"/>
    <dgm:cxn modelId="{02CDC8DD-588D-449A-B7D8-943541FCED76}" type="presParOf" srcId="{5A00729D-B370-4D01-836C-4CAE0A44273C}" destId="{6FDFF59B-75D4-424A-A574-A316A6D6EACC}" srcOrd="1" destOrd="0" presId="urn:microsoft.com/office/officeart/2005/8/layout/hierarchy1"/>
    <dgm:cxn modelId="{ADF435C5-384E-44B4-B730-D6EE79DF29B3}" type="presParOf" srcId="{6FDFF59B-75D4-424A-A574-A316A6D6EACC}" destId="{459638BD-04C0-4253-895E-AD45EA1B5D7B}" srcOrd="0" destOrd="0" presId="urn:microsoft.com/office/officeart/2005/8/layout/hierarchy1"/>
    <dgm:cxn modelId="{A15120AE-8541-48E3-AC65-AB3F9AB3624F}" type="presParOf" srcId="{459638BD-04C0-4253-895E-AD45EA1B5D7B}" destId="{EAF0B654-EC04-46FA-8532-45BE5A25C37B}" srcOrd="0" destOrd="0" presId="urn:microsoft.com/office/officeart/2005/8/layout/hierarchy1"/>
    <dgm:cxn modelId="{FD26BC6B-8723-4ADE-A8CF-045E8347C57A}" type="presParOf" srcId="{459638BD-04C0-4253-895E-AD45EA1B5D7B}" destId="{056D66B9-58E0-419F-95D4-F66641D83F5F}" srcOrd="1" destOrd="0" presId="urn:microsoft.com/office/officeart/2005/8/layout/hierarchy1"/>
    <dgm:cxn modelId="{A2174096-D83B-4E13-8447-2781FB883B4C}" type="presParOf" srcId="{6FDFF59B-75D4-424A-A574-A316A6D6EACC}" destId="{562822C9-C08F-4EF4-BEE2-FECA9CB87E30}" srcOrd="1" destOrd="0" presId="urn:microsoft.com/office/officeart/2005/8/layout/hierarchy1"/>
    <dgm:cxn modelId="{491114D4-F79F-4DE5-8A3D-D3DC2DA2E3E3}" type="presParOf" srcId="{562822C9-C08F-4EF4-BEE2-FECA9CB87E30}" destId="{337D808A-2F77-4FCA-AD33-7E7227A1762D}" srcOrd="0" destOrd="0" presId="urn:microsoft.com/office/officeart/2005/8/layout/hierarchy1"/>
    <dgm:cxn modelId="{FF7B28D9-3E33-473A-8A93-D069A5565D3E}" type="presParOf" srcId="{562822C9-C08F-4EF4-BEE2-FECA9CB87E30}" destId="{ADD94AC1-C2F1-4CB2-B0A0-A76476104E80}" srcOrd="1" destOrd="0" presId="urn:microsoft.com/office/officeart/2005/8/layout/hierarchy1"/>
    <dgm:cxn modelId="{AC1CB6E2-04B2-487E-8F69-AA8304FEF43F}" type="presParOf" srcId="{ADD94AC1-C2F1-4CB2-B0A0-A76476104E80}" destId="{027307BB-DAB7-4A84-9A67-D2C0DB4272C1}" srcOrd="0" destOrd="0" presId="urn:microsoft.com/office/officeart/2005/8/layout/hierarchy1"/>
    <dgm:cxn modelId="{B8D16C50-F58B-4052-9A8C-3827D08485F3}" type="presParOf" srcId="{027307BB-DAB7-4A84-9A67-D2C0DB4272C1}" destId="{3C17309B-2FAC-4BBE-8291-D852FEAAD19E}" srcOrd="0" destOrd="0" presId="urn:microsoft.com/office/officeart/2005/8/layout/hierarchy1"/>
    <dgm:cxn modelId="{A129EC41-9985-4A14-9DE8-83C4A5CDE9AF}" type="presParOf" srcId="{027307BB-DAB7-4A84-9A67-D2C0DB4272C1}" destId="{9EEF96CA-C20C-4ADF-9D67-2D4270D749BA}" srcOrd="1" destOrd="0" presId="urn:microsoft.com/office/officeart/2005/8/layout/hierarchy1"/>
    <dgm:cxn modelId="{1B18C1F2-AE80-4D4E-BC20-00D25B51E286}" type="presParOf" srcId="{ADD94AC1-C2F1-4CB2-B0A0-A76476104E80}" destId="{369EFE35-9717-4C3C-B9DC-818CC79503C6}" srcOrd="1" destOrd="0" presId="urn:microsoft.com/office/officeart/2005/8/layout/hierarchy1"/>
    <dgm:cxn modelId="{7F499663-28E7-4721-8AE2-136F9DE8131D}" type="presParOf" srcId="{369EFE35-9717-4C3C-B9DC-818CC79503C6}" destId="{5B4A3796-B9EA-4311-B8CA-34EFCC780B3C}" srcOrd="0" destOrd="0" presId="urn:microsoft.com/office/officeart/2005/8/layout/hierarchy1"/>
    <dgm:cxn modelId="{43F33846-42E6-49A6-BEFA-F001974F106E}" type="presParOf" srcId="{369EFE35-9717-4C3C-B9DC-818CC79503C6}" destId="{E4511401-5398-4BB1-B356-2AF63739F8D0}" srcOrd="1" destOrd="0" presId="urn:microsoft.com/office/officeart/2005/8/layout/hierarchy1"/>
    <dgm:cxn modelId="{4ADED3E7-5E6F-45FC-9B8C-03F860551C04}" type="presParOf" srcId="{E4511401-5398-4BB1-B356-2AF63739F8D0}" destId="{6BC0DFA2-EDB8-46EE-8D41-BF5E97128FC4}" srcOrd="0" destOrd="0" presId="urn:microsoft.com/office/officeart/2005/8/layout/hierarchy1"/>
    <dgm:cxn modelId="{CE809480-F366-43D5-A30A-F965AC0DE68A}" type="presParOf" srcId="{6BC0DFA2-EDB8-46EE-8D41-BF5E97128FC4}" destId="{05DD5224-EA5D-4A8D-B272-F3A892C88906}" srcOrd="0" destOrd="0" presId="urn:microsoft.com/office/officeart/2005/8/layout/hierarchy1"/>
    <dgm:cxn modelId="{6F887281-44D8-40A2-86E2-A0C74E854FE2}" type="presParOf" srcId="{6BC0DFA2-EDB8-46EE-8D41-BF5E97128FC4}" destId="{D0AD4423-A22E-4527-B50F-FBF40170EC1A}" srcOrd="1" destOrd="0" presId="urn:microsoft.com/office/officeart/2005/8/layout/hierarchy1"/>
    <dgm:cxn modelId="{9B960FD3-CBE2-4BEB-BE7B-6BAEC725FFB6}" type="presParOf" srcId="{E4511401-5398-4BB1-B356-2AF63739F8D0}" destId="{9ECD49E0-9A31-4621-AF55-6EAC536B5699}" srcOrd="1" destOrd="0" presId="urn:microsoft.com/office/officeart/2005/8/layout/hierarchy1"/>
    <dgm:cxn modelId="{A19CAF25-9A8C-401F-9021-5C5E663DB354}" type="presParOf" srcId="{369EFE35-9717-4C3C-B9DC-818CC79503C6}" destId="{F6499F0F-CC88-4130-8B34-2E2624B5C1A8}" srcOrd="2" destOrd="0" presId="urn:microsoft.com/office/officeart/2005/8/layout/hierarchy1"/>
    <dgm:cxn modelId="{956284B3-112B-4D74-9B1E-660F85AFE64E}" type="presParOf" srcId="{369EFE35-9717-4C3C-B9DC-818CC79503C6}" destId="{7E9654D2-8887-40A0-AD6D-29CBD69CF745}" srcOrd="3" destOrd="0" presId="urn:microsoft.com/office/officeart/2005/8/layout/hierarchy1"/>
    <dgm:cxn modelId="{22A8D2D2-4AA2-410C-8C4F-29059117488B}" type="presParOf" srcId="{7E9654D2-8887-40A0-AD6D-29CBD69CF745}" destId="{28D47372-8A3A-4FBA-AE18-671C4CFE021C}" srcOrd="0" destOrd="0" presId="urn:microsoft.com/office/officeart/2005/8/layout/hierarchy1"/>
    <dgm:cxn modelId="{FB5ECE5F-FDDE-45DE-92ED-9B71549C1E5B}" type="presParOf" srcId="{28D47372-8A3A-4FBA-AE18-671C4CFE021C}" destId="{A397CFA1-EBAE-419F-A0B8-25A4006131AB}" srcOrd="0" destOrd="0" presId="urn:microsoft.com/office/officeart/2005/8/layout/hierarchy1"/>
    <dgm:cxn modelId="{2198427D-D1D5-46CD-890C-F8122FDA0924}" type="presParOf" srcId="{28D47372-8A3A-4FBA-AE18-671C4CFE021C}" destId="{D7108D8E-6BDC-4CD6-98BF-95BBFC549A71}" srcOrd="1" destOrd="0" presId="urn:microsoft.com/office/officeart/2005/8/layout/hierarchy1"/>
    <dgm:cxn modelId="{95F142CC-0DEC-4F2C-98EA-ED3F201DF499}" type="presParOf" srcId="{7E9654D2-8887-40A0-AD6D-29CBD69CF745}" destId="{2C5D0080-A75A-4D50-8E97-606C8241859C}" srcOrd="1" destOrd="0" presId="urn:microsoft.com/office/officeart/2005/8/layout/hierarchy1"/>
    <dgm:cxn modelId="{F181925E-E9F1-456D-8584-CD54D5F33CB4}" type="presParOf" srcId="{5A00729D-B370-4D01-836C-4CAE0A44273C}" destId="{887708A3-CD65-4A00-9247-1DE96F68246F}" srcOrd="2" destOrd="0" presId="urn:microsoft.com/office/officeart/2005/8/layout/hierarchy1"/>
    <dgm:cxn modelId="{026AA911-94D7-49CF-94B6-9CD277F1ED28}" type="presParOf" srcId="{5A00729D-B370-4D01-836C-4CAE0A44273C}" destId="{781F4325-50D8-4635-9658-74384E4EC3F3}" srcOrd="3" destOrd="0" presId="urn:microsoft.com/office/officeart/2005/8/layout/hierarchy1"/>
    <dgm:cxn modelId="{A9EBCAB8-1F3B-4D9E-A17E-6A30B94BCE6D}" type="presParOf" srcId="{781F4325-50D8-4635-9658-74384E4EC3F3}" destId="{DEC843EA-FE43-4BD5-8167-D07297E1E33A}" srcOrd="0" destOrd="0" presId="urn:microsoft.com/office/officeart/2005/8/layout/hierarchy1"/>
    <dgm:cxn modelId="{008F2C9A-0C2A-4306-93FB-B7AAF493F230}" type="presParOf" srcId="{DEC843EA-FE43-4BD5-8167-D07297E1E33A}" destId="{CFF34E4F-DFFD-46C8-9A17-54C29AAD40C6}" srcOrd="0" destOrd="0" presId="urn:microsoft.com/office/officeart/2005/8/layout/hierarchy1"/>
    <dgm:cxn modelId="{B17421A8-78C0-48B3-B83D-000D8C09E528}" type="presParOf" srcId="{DEC843EA-FE43-4BD5-8167-D07297E1E33A}" destId="{F4D5C654-5A71-4657-87C9-8161414DCDD7}" srcOrd="1" destOrd="0" presId="urn:microsoft.com/office/officeart/2005/8/layout/hierarchy1"/>
    <dgm:cxn modelId="{F55E5036-9D8E-4473-9DDA-6B10938C53E9}" type="presParOf" srcId="{781F4325-50D8-4635-9658-74384E4EC3F3}" destId="{51FAEED2-BE39-4B26-8337-B6CA6B6CC4F8}" srcOrd="1" destOrd="0" presId="urn:microsoft.com/office/officeart/2005/8/layout/hierarchy1"/>
    <dgm:cxn modelId="{333FDF5A-F65A-4400-90D4-8130CE6B8BC4}" type="presParOf" srcId="{51FAEED2-BE39-4B26-8337-B6CA6B6CC4F8}" destId="{52736B6F-2A85-4A30-9092-BE0340A469C7}" srcOrd="0" destOrd="0" presId="urn:microsoft.com/office/officeart/2005/8/layout/hierarchy1"/>
    <dgm:cxn modelId="{B246D07D-AFA8-4108-9BD5-8749AB99A820}" type="presParOf" srcId="{51FAEED2-BE39-4B26-8337-B6CA6B6CC4F8}" destId="{B91EBF78-4485-4F12-B7F1-93585F4CB4A0}" srcOrd="1" destOrd="0" presId="urn:microsoft.com/office/officeart/2005/8/layout/hierarchy1"/>
    <dgm:cxn modelId="{FA824B65-3913-4B78-933B-79169B0CC765}" type="presParOf" srcId="{B91EBF78-4485-4F12-B7F1-93585F4CB4A0}" destId="{249AC233-3E16-4254-B5FD-475222419740}" srcOrd="0" destOrd="0" presId="urn:microsoft.com/office/officeart/2005/8/layout/hierarchy1"/>
    <dgm:cxn modelId="{C18BEF51-DE34-45FB-A661-CD7F24A81670}" type="presParOf" srcId="{249AC233-3E16-4254-B5FD-475222419740}" destId="{5B423221-DE1E-41F7-9CD2-0FC9C534C831}" srcOrd="0" destOrd="0" presId="urn:microsoft.com/office/officeart/2005/8/layout/hierarchy1"/>
    <dgm:cxn modelId="{4E6A6D37-FD15-4B7E-8061-AB3854FCD429}" type="presParOf" srcId="{249AC233-3E16-4254-B5FD-475222419740}" destId="{0452B2F4-9EAF-4233-9C66-280621BBB17C}" srcOrd="1" destOrd="0" presId="urn:microsoft.com/office/officeart/2005/8/layout/hierarchy1"/>
    <dgm:cxn modelId="{7E4475C1-BA83-4845-A934-2BF98CF1B3BA}" type="presParOf" srcId="{B91EBF78-4485-4F12-B7F1-93585F4CB4A0}" destId="{45D849DC-E8B5-4DC2-AF29-EBCD2AB53071}" srcOrd="1" destOrd="0" presId="urn:microsoft.com/office/officeart/2005/8/layout/hierarchy1"/>
    <dgm:cxn modelId="{9D4BF985-7FBA-4F30-A5C8-5FB3BA899EFF}" type="presParOf" srcId="{45D849DC-E8B5-4DC2-AF29-EBCD2AB53071}" destId="{5A5A03EE-A0AB-4431-8A6A-90FA032B510F}" srcOrd="0" destOrd="0" presId="urn:microsoft.com/office/officeart/2005/8/layout/hierarchy1"/>
    <dgm:cxn modelId="{50D9560B-81C8-44CC-AA31-C93CEBAFBE14}" type="presParOf" srcId="{45D849DC-E8B5-4DC2-AF29-EBCD2AB53071}" destId="{4F660B12-4420-4669-A249-9378C09574F1}" srcOrd="1" destOrd="0" presId="urn:microsoft.com/office/officeart/2005/8/layout/hierarchy1"/>
    <dgm:cxn modelId="{A4724865-1E62-4619-8158-B0E721873400}" type="presParOf" srcId="{4F660B12-4420-4669-A249-9378C09574F1}" destId="{9817A813-C053-4BEF-A960-4C44A3A03CFE}" srcOrd="0" destOrd="0" presId="urn:microsoft.com/office/officeart/2005/8/layout/hierarchy1"/>
    <dgm:cxn modelId="{61394A0F-BB8F-4DF2-A375-B70AF358F08A}" type="presParOf" srcId="{9817A813-C053-4BEF-A960-4C44A3A03CFE}" destId="{9E02C5D4-CF5A-4143-B3B9-CF7731773DDB}" srcOrd="0" destOrd="0" presId="urn:microsoft.com/office/officeart/2005/8/layout/hierarchy1"/>
    <dgm:cxn modelId="{94492A00-6BF9-4B57-B03D-F782B69A7E20}" type="presParOf" srcId="{9817A813-C053-4BEF-A960-4C44A3A03CFE}" destId="{56768CBA-80B0-4E8A-85CD-609C7E9162A5}" srcOrd="1" destOrd="0" presId="urn:microsoft.com/office/officeart/2005/8/layout/hierarchy1"/>
    <dgm:cxn modelId="{B7ABD63B-A349-43E2-90C0-CA0CE91CEDAB}" type="presParOf" srcId="{4F660B12-4420-4669-A249-9378C09574F1}" destId="{E9C6CE11-6012-42D2-B43F-2F8F15B37662}" srcOrd="1" destOrd="0" presId="urn:microsoft.com/office/officeart/2005/8/layout/hierarchy1"/>
    <dgm:cxn modelId="{76BD4CFF-25F6-4501-863F-6D1C908480A4}" type="presParOf" srcId="{E9C6CE11-6012-42D2-B43F-2F8F15B37662}" destId="{F4EE1C22-4DD6-483F-8EBC-19B6C0E7CC1F}" srcOrd="0" destOrd="0" presId="urn:microsoft.com/office/officeart/2005/8/layout/hierarchy1"/>
    <dgm:cxn modelId="{987AFE49-4BBC-4E66-B131-255A677A4880}" type="presParOf" srcId="{E9C6CE11-6012-42D2-B43F-2F8F15B37662}" destId="{1B62D71C-C75D-4327-9B21-34B97C1ADB69}" srcOrd="1" destOrd="0" presId="urn:microsoft.com/office/officeart/2005/8/layout/hierarchy1"/>
    <dgm:cxn modelId="{A4A2BE25-20B5-4EC3-9783-ABA7C94E0270}" type="presParOf" srcId="{1B62D71C-C75D-4327-9B21-34B97C1ADB69}" destId="{78F87079-135B-49D4-B113-63468A35D1BD}" srcOrd="0" destOrd="0" presId="urn:microsoft.com/office/officeart/2005/8/layout/hierarchy1"/>
    <dgm:cxn modelId="{8942476C-4C2D-4109-991A-274C0C0A3779}" type="presParOf" srcId="{78F87079-135B-49D4-B113-63468A35D1BD}" destId="{6F9782C5-6AE3-4099-842F-ED79735BDA57}" srcOrd="0" destOrd="0" presId="urn:microsoft.com/office/officeart/2005/8/layout/hierarchy1"/>
    <dgm:cxn modelId="{539584E9-97E2-4971-8386-59686979B141}" type="presParOf" srcId="{78F87079-135B-49D4-B113-63468A35D1BD}" destId="{4055B869-A427-4724-8DD1-AD7A7D4C05DD}" srcOrd="1" destOrd="0" presId="urn:microsoft.com/office/officeart/2005/8/layout/hierarchy1"/>
    <dgm:cxn modelId="{3B7645FB-F959-435B-9ECE-7FB3F000F8AB}" type="presParOf" srcId="{1B62D71C-C75D-4327-9B21-34B97C1ADB69}" destId="{F5C6FC2D-7146-4DF6-A3F8-338BF517ADF8}" srcOrd="1" destOrd="0" presId="urn:microsoft.com/office/officeart/2005/8/layout/hierarchy1"/>
    <dgm:cxn modelId="{97DDF1E9-12B1-41C7-B8B5-B05BEDC3A98F}" type="presParOf" srcId="{51FAEED2-BE39-4B26-8337-B6CA6B6CC4F8}" destId="{D3058C5A-CD82-43E2-AF51-7E4378E564C8}" srcOrd="2" destOrd="0" presId="urn:microsoft.com/office/officeart/2005/8/layout/hierarchy1"/>
    <dgm:cxn modelId="{D4B26AD8-3435-480B-A972-6468FF94215A}" type="presParOf" srcId="{51FAEED2-BE39-4B26-8337-B6CA6B6CC4F8}" destId="{25C8A30F-C103-438C-8FAD-C9E8FFABF3F3}" srcOrd="3" destOrd="0" presId="urn:microsoft.com/office/officeart/2005/8/layout/hierarchy1"/>
    <dgm:cxn modelId="{E680AFDC-BE68-4512-AF6C-2D3714270412}" type="presParOf" srcId="{25C8A30F-C103-438C-8FAD-C9E8FFABF3F3}" destId="{2AE43E3D-B068-46D2-8F6C-6FEE9A71D4C1}" srcOrd="0" destOrd="0" presId="urn:microsoft.com/office/officeart/2005/8/layout/hierarchy1"/>
    <dgm:cxn modelId="{0E3BB980-B785-4673-9E3A-F50FCA851E83}" type="presParOf" srcId="{2AE43E3D-B068-46D2-8F6C-6FEE9A71D4C1}" destId="{9AA60CE4-3369-4B28-82BC-B3899B0C562E}" srcOrd="0" destOrd="0" presId="urn:microsoft.com/office/officeart/2005/8/layout/hierarchy1"/>
    <dgm:cxn modelId="{B62727A4-D460-444E-B270-AD52B64FBB97}" type="presParOf" srcId="{2AE43E3D-B068-46D2-8F6C-6FEE9A71D4C1}" destId="{3EB1A5D5-865C-4A51-ABCB-6BB80AD7AEBF}" srcOrd="1" destOrd="0" presId="urn:microsoft.com/office/officeart/2005/8/layout/hierarchy1"/>
    <dgm:cxn modelId="{DB7DBFF1-69DD-43B2-89E4-D3CCC4C515A4}" type="presParOf" srcId="{25C8A30F-C103-438C-8FAD-C9E8FFABF3F3}" destId="{2675F703-6544-4EC8-9C23-ED1E0D8AB52D}" srcOrd="1" destOrd="0" presId="urn:microsoft.com/office/officeart/2005/8/layout/hierarchy1"/>
    <dgm:cxn modelId="{E14F80A2-9628-491F-BAFF-719CD8D521F6}" type="presParOf" srcId="{2675F703-6544-4EC8-9C23-ED1E0D8AB52D}" destId="{B4C8B31C-CC83-4C97-954A-027986625CAF}" srcOrd="0" destOrd="0" presId="urn:microsoft.com/office/officeart/2005/8/layout/hierarchy1"/>
    <dgm:cxn modelId="{DF097937-5877-40EF-8074-FBF59E2CC086}" type="presParOf" srcId="{2675F703-6544-4EC8-9C23-ED1E0D8AB52D}" destId="{8CDD000D-8A40-4F12-9835-D5EB670BBBEF}" srcOrd="1" destOrd="0" presId="urn:microsoft.com/office/officeart/2005/8/layout/hierarchy1"/>
    <dgm:cxn modelId="{86C183D1-9A5A-407C-ABEE-D1EB0900B410}" type="presParOf" srcId="{8CDD000D-8A40-4F12-9835-D5EB670BBBEF}" destId="{5DDEDF93-0499-4C0A-A437-57DE44B540C8}" srcOrd="0" destOrd="0" presId="urn:microsoft.com/office/officeart/2005/8/layout/hierarchy1"/>
    <dgm:cxn modelId="{1A13FC7E-AD52-447A-9919-614863184859}" type="presParOf" srcId="{5DDEDF93-0499-4C0A-A437-57DE44B540C8}" destId="{0D5DE98B-76B4-479D-BC94-A894F1742CEE}" srcOrd="0" destOrd="0" presId="urn:microsoft.com/office/officeart/2005/8/layout/hierarchy1"/>
    <dgm:cxn modelId="{4014E7E0-0DC4-45EA-9ECD-6BBB8128965D}" type="presParOf" srcId="{5DDEDF93-0499-4C0A-A437-57DE44B540C8}" destId="{D18E8022-3768-48AB-A50E-5332DE935646}" srcOrd="1" destOrd="0" presId="urn:microsoft.com/office/officeart/2005/8/layout/hierarchy1"/>
    <dgm:cxn modelId="{36616EB5-0DFF-42B6-83A5-DB88018F85A4}" type="presParOf" srcId="{8CDD000D-8A40-4F12-9835-D5EB670BBBEF}" destId="{B3F9BCDA-422C-4B42-A072-447C2319505E}" srcOrd="1" destOrd="0" presId="urn:microsoft.com/office/officeart/2005/8/layout/hierarchy1"/>
    <dgm:cxn modelId="{25B32D3A-F8BC-4F52-8892-9B6B4E966216}" type="presParOf" srcId="{B3F9BCDA-422C-4B42-A072-447C2319505E}" destId="{A9E5F0A7-4DF5-4874-B393-5A51AE19CB9D}" srcOrd="0" destOrd="0" presId="urn:microsoft.com/office/officeart/2005/8/layout/hierarchy1"/>
    <dgm:cxn modelId="{B1D6817F-5808-4327-8F8D-3034E6F1E987}" type="presParOf" srcId="{B3F9BCDA-422C-4B42-A072-447C2319505E}" destId="{DE2E2A6B-6030-4D22-8B9B-D1DA99BCE2E6}" srcOrd="1" destOrd="0" presId="urn:microsoft.com/office/officeart/2005/8/layout/hierarchy1"/>
    <dgm:cxn modelId="{5033247A-C400-4734-A155-958D80D47FED}" type="presParOf" srcId="{DE2E2A6B-6030-4D22-8B9B-D1DA99BCE2E6}" destId="{8C7AD642-BEA3-455B-A16C-5EB1CEF68506}" srcOrd="0" destOrd="0" presId="urn:microsoft.com/office/officeart/2005/8/layout/hierarchy1"/>
    <dgm:cxn modelId="{04CF2B0A-B0E1-47EC-9A67-C3A7C46EB371}" type="presParOf" srcId="{8C7AD642-BEA3-455B-A16C-5EB1CEF68506}" destId="{5D02AE5C-1BD3-4DD5-AEF9-02710EE65BD4}" srcOrd="0" destOrd="0" presId="urn:microsoft.com/office/officeart/2005/8/layout/hierarchy1"/>
    <dgm:cxn modelId="{867789ED-AD6F-4297-A2CD-CEA94C549048}" type="presParOf" srcId="{8C7AD642-BEA3-455B-A16C-5EB1CEF68506}" destId="{877415B0-FBC1-4EC2-B5DB-2AD33C3711BA}" srcOrd="1" destOrd="0" presId="urn:microsoft.com/office/officeart/2005/8/layout/hierarchy1"/>
    <dgm:cxn modelId="{76C91529-8F92-4BFD-8BBD-7718637CA112}" type="presParOf" srcId="{DE2E2A6B-6030-4D22-8B9B-D1DA99BCE2E6}" destId="{2D411544-1021-434E-A684-DDA9AA8DD66B}" srcOrd="1" destOrd="0" presId="urn:microsoft.com/office/officeart/2005/8/layout/hierarchy1"/>
    <dgm:cxn modelId="{3D219557-D9C4-4378-8071-6CFB756F315C}" type="presParOf" srcId="{B3F9BCDA-422C-4B42-A072-447C2319505E}" destId="{031CD57C-A722-4535-8880-CC065E41064B}" srcOrd="2" destOrd="0" presId="urn:microsoft.com/office/officeart/2005/8/layout/hierarchy1"/>
    <dgm:cxn modelId="{93C04850-9199-4D1F-ADA4-E94F69FF2741}" type="presParOf" srcId="{B3F9BCDA-422C-4B42-A072-447C2319505E}" destId="{9ADFA0E8-4E4C-4171-9DD0-5BF2D2232984}" srcOrd="3" destOrd="0" presId="urn:microsoft.com/office/officeart/2005/8/layout/hierarchy1"/>
    <dgm:cxn modelId="{B3B73D81-F7A4-4837-AC70-69844CF037CC}" type="presParOf" srcId="{9ADFA0E8-4E4C-4171-9DD0-5BF2D2232984}" destId="{B17FF21E-A554-4922-A0C2-99B6CC376C4E}" srcOrd="0" destOrd="0" presId="urn:microsoft.com/office/officeart/2005/8/layout/hierarchy1"/>
    <dgm:cxn modelId="{ADE9024B-167C-4D6E-BA87-35D0E2DEFB22}" type="presParOf" srcId="{B17FF21E-A554-4922-A0C2-99B6CC376C4E}" destId="{F38AAF3E-319B-4D8B-B47B-A38FFBDF6A09}" srcOrd="0" destOrd="0" presId="urn:microsoft.com/office/officeart/2005/8/layout/hierarchy1"/>
    <dgm:cxn modelId="{77C0DE26-AD77-4CB9-ABD0-F010713E39C8}" type="presParOf" srcId="{B17FF21E-A554-4922-A0C2-99B6CC376C4E}" destId="{2FCC0F2C-8A4F-4098-822E-66240D2D44DA}" srcOrd="1" destOrd="0" presId="urn:microsoft.com/office/officeart/2005/8/layout/hierarchy1"/>
    <dgm:cxn modelId="{8F417A5B-D707-4DC7-ADD2-93689A2E9DE0}" type="presParOf" srcId="{9ADFA0E8-4E4C-4171-9DD0-5BF2D2232984}" destId="{6481D44F-B353-4423-849F-F7D09AE556E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C0BAA94-93B9-4D36-91E2-9B97FB6B0AB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AD385450-4E64-4F34-A884-5DE416D43BB2}">
      <dgm:prSet phldrT="[Text]"/>
      <dgm:spPr>
        <a:solidFill>
          <a:schemeClr val="lt1">
            <a:hueOff val="0"/>
            <a:satOff val="0"/>
            <a:lumOff val="0"/>
          </a:schemeClr>
        </a:solidFill>
      </dgm:spPr>
      <dgm:t>
        <a:bodyPr/>
        <a:lstStyle/>
        <a:p>
          <a:r>
            <a:rPr lang="en-US" dirty="0" smtClean="0"/>
            <a:t>Equating</a:t>
          </a:r>
          <a:endParaRPr lang="en-US" dirty="0"/>
        </a:p>
      </dgm:t>
    </dgm:pt>
    <dgm:pt modelId="{E4CFC900-13FC-4A31-8195-401306115B6E}" type="parTrans" cxnId="{D355C896-E3B1-4ED6-AC86-E7D7AAD01887}">
      <dgm:prSet/>
      <dgm:spPr/>
      <dgm:t>
        <a:bodyPr/>
        <a:lstStyle/>
        <a:p>
          <a:endParaRPr lang="en-US"/>
        </a:p>
      </dgm:t>
    </dgm:pt>
    <dgm:pt modelId="{CB21FD60-25F8-4F0D-A128-94E7A9135091}" type="sibTrans" cxnId="{D355C896-E3B1-4ED6-AC86-E7D7AAD01887}">
      <dgm:prSet/>
      <dgm:spPr/>
      <dgm:t>
        <a:bodyPr/>
        <a:lstStyle/>
        <a:p>
          <a:endParaRPr lang="en-US"/>
        </a:p>
      </dgm:t>
    </dgm:pt>
    <dgm:pt modelId="{179B51B0-112B-47A6-AD27-36E4E7C62E16}">
      <dgm:prSet phldrT="[Text]"/>
      <dgm:spPr>
        <a:solidFill>
          <a:schemeClr val="lt1">
            <a:hueOff val="0"/>
            <a:satOff val="0"/>
            <a:lumOff val="0"/>
          </a:schemeClr>
        </a:solidFill>
      </dgm:spPr>
      <dgm:t>
        <a:bodyPr/>
        <a:lstStyle/>
        <a:p>
          <a:r>
            <a:rPr lang="en-US" dirty="0" smtClean="0"/>
            <a:t>Common Population</a:t>
          </a:r>
          <a:endParaRPr lang="en-US" dirty="0"/>
        </a:p>
      </dgm:t>
    </dgm:pt>
    <dgm:pt modelId="{4186B52E-E0E3-4CC2-9E7F-B90177286D10}" type="parTrans" cxnId="{DCB95FF6-0C42-4E52-80C2-96EA8564EF3A}">
      <dgm:prSet/>
      <dgm:spPr/>
      <dgm:t>
        <a:bodyPr/>
        <a:lstStyle/>
        <a:p>
          <a:endParaRPr lang="en-US"/>
        </a:p>
      </dgm:t>
    </dgm:pt>
    <dgm:pt modelId="{AEB487B2-D4D4-4D94-8F43-AE1434DC9B6F}" type="sibTrans" cxnId="{DCB95FF6-0C42-4E52-80C2-96EA8564EF3A}">
      <dgm:prSet/>
      <dgm:spPr/>
      <dgm:t>
        <a:bodyPr/>
        <a:lstStyle/>
        <a:p>
          <a:endParaRPr lang="en-US"/>
        </a:p>
      </dgm:t>
    </dgm:pt>
    <dgm:pt modelId="{D0B24EF7-285D-4FB6-8CE5-216A52B6B258}">
      <dgm:prSet phldrT="[Text]"/>
      <dgm:spPr>
        <a:solidFill>
          <a:schemeClr val="lt1">
            <a:hueOff val="0"/>
            <a:satOff val="0"/>
            <a:lumOff val="0"/>
          </a:schemeClr>
        </a:solidFill>
      </dgm:spPr>
      <dgm:t>
        <a:bodyPr/>
        <a:lstStyle/>
        <a:p>
          <a:r>
            <a:rPr lang="en-US" dirty="0" smtClean="0"/>
            <a:t>Observed Score</a:t>
          </a:r>
          <a:endParaRPr lang="en-US" dirty="0"/>
        </a:p>
      </dgm:t>
    </dgm:pt>
    <dgm:pt modelId="{2B75922C-54C0-463B-91D5-52EA0B2CA351}" type="parTrans" cxnId="{8B1365B0-76FA-4206-9280-7134148D0EB1}">
      <dgm:prSet/>
      <dgm:spPr/>
      <dgm:t>
        <a:bodyPr/>
        <a:lstStyle/>
        <a:p>
          <a:endParaRPr lang="en-US"/>
        </a:p>
      </dgm:t>
    </dgm:pt>
    <dgm:pt modelId="{59346AA7-7868-4568-A990-3D01DF0E96C3}" type="sibTrans" cxnId="{8B1365B0-76FA-4206-9280-7134148D0EB1}">
      <dgm:prSet/>
      <dgm:spPr/>
      <dgm:t>
        <a:bodyPr/>
        <a:lstStyle/>
        <a:p>
          <a:endParaRPr lang="en-US"/>
        </a:p>
      </dgm:t>
    </dgm:pt>
    <dgm:pt modelId="{0B21107C-9228-4F7A-A7D2-42A4931D4D8E}">
      <dgm:prSet phldrT="[Text]"/>
      <dgm:spPr>
        <a:solidFill>
          <a:schemeClr val="lt1">
            <a:hueOff val="0"/>
            <a:satOff val="0"/>
            <a:lumOff val="0"/>
          </a:schemeClr>
        </a:solidFill>
      </dgm:spPr>
      <dgm:t>
        <a:bodyPr/>
        <a:lstStyle/>
        <a:p>
          <a:r>
            <a:rPr lang="en-US" dirty="0" smtClean="0"/>
            <a:t>True Score:</a:t>
          </a:r>
        </a:p>
        <a:p>
          <a:r>
            <a:rPr lang="en-US" dirty="0" smtClean="0"/>
            <a:t>CTT/IRT</a:t>
          </a:r>
          <a:endParaRPr lang="en-US" dirty="0"/>
        </a:p>
      </dgm:t>
    </dgm:pt>
    <dgm:pt modelId="{54FFCC61-D215-4B4A-96C5-3AB616AD4297}" type="parTrans" cxnId="{2E23AC36-6DDB-4CCB-9812-08064B79CD31}">
      <dgm:prSet/>
      <dgm:spPr/>
      <dgm:t>
        <a:bodyPr/>
        <a:lstStyle/>
        <a:p>
          <a:endParaRPr lang="en-US"/>
        </a:p>
      </dgm:t>
    </dgm:pt>
    <dgm:pt modelId="{DF4B65EC-5E4F-45BB-861D-2371D2C6C62A}" type="sibTrans" cxnId="{2E23AC36-6DDB-4CCB-9812-08064B79CD31}">
      <dgm:prSet/>
      <dgm:spPr/>
      <dgm:t>
        <a:bodyPr/>
        <a:lstStyle/>
        <a:p>
          <a:endParaRPr lang="en-US"/>
        </a:p>
      </dgm:t>
    </dgm:pt>
    <dgm:pt modelId="{285DE93E-380C-4E83-8BE6-7136BB749895}">
      <dgm:prSet phldrT="[Text]"/>
      <dgm:spPr>
        <a:solidFill>
          <a:schemeClr val="lt1">
            <a:hueOff val="0"/>
            <a:satOff val="0"/>
            <a:lumOff val="0"/>
          </a:schemeClr>
        </a:solidFill>
      </dgm:spPr>
      <dgm:t>
        <a:bodyPr/>
        <a:lstStyle/>
        <a:p>
          <a:r>
            <a:rPr lang="en-US" dirty="0" smtClean="0"/>
            <a:t>Anchor Test</a:t>
          </a:r>
          <a:endParaRPr lang="en-US" dirty="0"/>
        </a:p>
      </dgm:t>
    </dgm:pt>
    <dgm:pt modelId="{13E69C87-1084-4D63-AD90-0EC2A7DEF9D2}" type="parTrans" cxnId="{D2CE2C21-650D-4CB3-9B2B-E6D2F1833171}">
      <dgm:prSet/>
      <dgm:spPr/>
      <dgm:t>
        <a:bodyPr/>
        <a:lstStyle/>
        <a:p>
          <a:endParaRPr lang="en-US"/>
        </a:p>
      </dgm:t>
    </dgm:pt>
    <dgm:pt modelId="{8503ADB8-1CED-46E3-80CD-568ADD6880FE}" type="sibTrans" cxnId="{D2CE2C21-650D-4CB3-9B2B-E6D2F1833171}">
      <dgm:prSet/>
      <dgm:spPr/>
      <dgm:t>
        <a:bodyPr/>
        <a:lstStyle/>
        <a:p>
          <a:endParaRPr lang="en-US"/>
        </a:p>
      </dgm:t>
    </dgm:pt>
    <dgm:pt modelId="{000F5103-7E6C-44C0-8F99-05300FA50E5E}">
      <dgm:prSet phldrT="[Text]"/>
      <dgm:spPr>
        <a:solidFill>
          <a:schemeClr val="lt1">
            <a:hueOff val="0"/>
            <a:satOff val="0"/>
            <a:lumOff val="0"/>
          </a:schemeClr>
        </a:solidFill>
      </dgm:spPr>
      <dgm:t>
        <a:bodyPr/>
        <a:lstStyle/>
        <a:p>
          <a:r>
            <a:rPr lang="en-US" dirty="0" smtClean="0"/>
            <a:t>Observed Score</a:t>
          </a:r>
          <a:endParaRPr lang="en-US" dirty="0"/>
        </a:p>
      </dgm:t>
    </dgm:pt>
    <dgm:pt modelId="{F9776996-A2A3-4EAB-AFD1-22698EB0B686}" type="parTrans" cxnId="{9A4D2642-6768-44A9-B729-70C8BC8A10C1}">
      <dgm:prSet/>
      <dgm:spPr/>
      <dgm:t>
        <a:bodyPr/>
        <a:lstStyle/>
        <a:p>
          <a:endParaRPr lang="en-US"/>
        </a:p>
      </dgm:t>
    </dgm:pt>
    <dgm:pt modelId="{1C940982-8627-40FD-A668-DD1C0738B362}" type="sibTrans" cxnId="{9A4D2642-6768-44A9-B729-70C8BC8A10C1}">
      <dgm:prSet/>
      <dgm:spPr/>
      <dgm:t>
        <a:bodyPr/>
        <a:lstStyle/>
        <a:p>
          <a:endParaRPr lang="en-US"/>
        </a:p>
      </dgm:t>
    </dgm:pt>
    <dgm:pt modelId="{25465E55-09E1-496E-A847-DD71EC8B2487}">
      <dgm:prSet phldrT="[Text]"/>
      <dgm:spPr>
        <a:solidFill>
          <a:schemeClr val="lt1">
            <a:hueOff val="0"/>
            <a:satOff val="0"/>
            <a:lumOff val="0"/>
          </a:schemeClr>
        </a:solidFill>
      </dgm:spPr>
      <dgm:t>
        <a:bodyPr/>
        <a:lstStyle/>
        <a:p>
          <a:r>
            <a:rPr lang="en-US" dirty="0" smtClean="0"/>
            <a:t>True Score: CTT/IRT</a:t>
          </a:r>
          <a:endParaRPr lang="en-US" dirty="0"/>
        </a:p>
      </dgm:t>
    </dgm:pt>
    <dgm:pt modelId="{EA320B96-F6D7-40D8-B526-E1274986B23A}" type="parTrans" cxnId="{CECE2B9C-E9DE-4173-AC47-EBAD5D93742A}">
      <dgm:prSet/>
      <dgm:spPr/>
      <dgm:t>
        <a:bodyPr/>
        <a:lstStyle/>
        <a:p>
          <a:endParaRPr lang="en-US"/>
        </a:p>
      </dgm:t>
    </dgm:pt>
    <dgm:pt modelId="{31E2A830-B860-456D-A74A-F0102D000747}" type="sibTrans" cxnId="{CECE2B9C-E9DE-4173-AC47-EBAD5D93742A}">
      <dgm:prSet/>
      <dgm:spPr/>
      <dgm:t>
        <a:bodyPr/>
        <a:lstStyle/>
        <a:p>
          <a:endParaRPr lang="en-US"/>
        </a:p>
      </dgm:t>
    </dgm:pt>
    <dgm:pt modelId="{25A1C14F-296C-48B2-8DE6-ECADF2A38C2D}">
      <dgm:prSet phldrT="[Text]"/>
      <dgm:spPr>
        <a:solidFill>
          <a:schemeClr val="lt1">
            <a:hueOff val="0"/>
            <a:satOff val="0"/>
            <a:lumOff val="0"/>
          </a:schemeClr>
        </a:solidFill>
      </dgm:spPr>
      <dgm:t>
        <a:bodyPr/>
        <a:lstStyle/>
        <a:p>
          <a:r>
            <a:rPr lang="en-US" dirty="0" smtClean="0"/>
            <a:t>Post-stratification</a:t>
          </a:r>
          <a:endParaRPr lang="en-US" dirty="0"/>
        </a:p>
      </dgm:t>
    </dgm:pt>
    <dgm:pt modelId="{FFE74F48-C4BB-49F4-859F-BC2888C13D9E}" type="parTrans" cxnId="{298CCA64-E021-439B-932A-9567785BA48B}">
      <dgm:prSet/>
      <dgm:spPr/>
      <dgm:t>
        <a:bodyPr/>
        <a:lstStyle/>
        <a:p>
          <a:endParaRPr lang="en-US"/>
        </a:p>
      </dgm:t>
    </dgm:pt>
    <dgm:pt modelId="{C82A1693-39C0-4758-9E51-F7B18D13DA86}" type="sibTrans" cxnId="{298CCA64-E021-439B-932A-9567785BA48B}">
      <dgm:prSet/>
      <dgm:spPr/>
      <dgm:t>
        <a:bodyPr/>
        <a:lstStyle/>
        <a:p>
          <a:endParaRPr lang="en-US"/>
        </a:p>
      </dgm:t>
    </dgm:pt>
    <dgm:pt modelId="{D32B4C38-EAE0-4550-B0B9-E7FA40844F98}">
      <dgm:prSet phldrT="[Text]"/>
      <dgm:spPr>
        <a:solidFill>
          <a:schemeClr val="lt1">
            <a:hueOff val="0"/>
            <a:satOff val="0"/>
            <a:lumOff val="0"/>
          </a:schemeClr>
        </a:solidFill>
      </dgm:spPr>
      <dgm:t>
        <a:bodyPr/>
        <a:lstStyle/>
        <a:p>
          <a:r>
            <a:rPr lang="en-US" dirty="0" smtClean="0"/>
            <a:t>Chain</a:t>
          </a:r>
          <a:endParaRPr lang="en-US" dirty="0"/>
        </a:p>
      </dgm:t>
    </dgm:pt>
    <dgm:pt modelId="{21A0CF58-A342-4F45-9316-B0AEDC712D97}" type="parTrans" cxnId="{F7D78316-92D6-464C-9A5E-7A8BE0F9267B}">
      <dgm:prSet/>
      <dgm:spPr/>
      <dgm:t>
        <a:bodyPr/>
        <a:lstStyle/>
        <a:p>
          <a:endParaRPr lang="en-US"/>
        </a:p>
      </dgm:t>
    </dgm:pt>
    <dgm:pt modelId="{3D9DA565-2B51-459C-BA72-A0F3D5187DF9}" type="sibTrans" cxnId="{F7D78316-92D6-464C-9A5E-7A8BE0F9267B}">
      <dgm:prSet/>
      <dgm:spPr/>
      <dgm:t>
        <a:bodyPr/>
        <a:lstStyle/>
        <a:p>
          <a:endParaRPr lang="en-US"/>
        </a:p>
      </dgm:t>
    </dgm:pt>
    <dgm:pt modelId="{50A18E72-45FD-4213-9EDE-467FCF726FC6}">
      <dgm:prSet phldrT="[Text]"/>
      <dgm:spPr>
        <a:solidFill>
          <a:schemeClr val="lt1">
            <a:hueOff val="0"/>
            <a:satOff val="0"/>
            <a:lumOff val="0"/>
          </a:schemeClr>
        </a:solidFill>
      </dgm:spPr>
      <dgm:t>
        <a:bodyPr/>
        <a:lstStyle/>
        <a:p>
          <a:r>
            <a:rPr lang="en-US" dirty="0" smtClean="0"/>
            <a:t>Levine</a:t>
          </a:r>
          <a:endParaRPr lang="en-US" dirty="0"/>
        </a:p>
      </dgm:t>
    </dgm:pt>
    <dgm:pt modelId="{D7CA2224-239F-4755-9D0C-9CF41A2624D2}" type="parTrans" cxnId="{730AB343-DEA4-4831-8BB6-85E725058016}">
      <dgm:prSet/>
      <dgm:spPr/>
      <dgm:t>
        <a:bodyPr/>
        <a:lstStyle/>
        <a:p>
          <a:endParaRPr lang="en-US"/>
        </a:p>
      </dgm:t>
    </dgm:pt>
    <dgm:pt modelId="{5B569D87-729E-4322-B4BC-A626128635AB}" type="sibTrans" cxnId="{730AB343-DEA4-4831-8BB6-85E725058016}">
      <dgm:prSet/>
      <dgm:spPr/>
      <dgm:t>
        <a:bodyPr/>
        <a:lstStyle/>
        <a:p>
          <a:endParaRPr lang="en-US"/>
        </a:p>
      </dgm:t>
    </dgm:pt>
    <dgm:pt modelId="{19F6B92D-97D6-4D09-BF62-99701B567F07}">
      <dgm:prSet phldrT="[Text]"/>
      <dgm:spPr>
        <a:solidFill>
          <a:schemeClr val="lt1">
            <a:hueOff val="0"/>
            <a:satOff val="0"/>
            <a:lumOff val="0"/>
          </a:schemeClr>
        </a:solidFill>
      </dgm:spPr>
      <dgm:t>
        <a:bodyPr/>
        <a:lstStyle/>
        <a:p>
          <a:r>
            <a:rPr lang="en-US" dirty="0" smtClean="0"/>
            <a:t>IRT Observed Score</a:t>
          </a:r>
          <a:endParaRPr lang="en-US" dirty="0"/>
        </a:p>
      </dgm:t>
    </dgm:pt>
    <dgm:pt modelId="{EAAA24F8-8F71-4F0D-BA7E-C5881BBB3CAF}" type="parTrans" cxnId="{7F000969-31A4-483F-BE89-BA5E80C9038A}">
      <dgm:prSet/>
      <dgm:spPr/>
      <dgm:t>
        <a:bodyPr/>
        <a:lstStyle/>
        <a:p>
          <a:endParaRPr lang="en-US"/>
        </a:p>
      </dgm:t>
    </dgm:pt>
    <dgm:pt modelId="{684D6988-26B6-44A3-B024-83B57394F6E3}" type="sibTrans" cxnId="{7F000969-31A4-483F-BE89-BA5E80C9038A}">
      <dgm:prSet/>
      <dgm:spPr/>
      <dgm:t>
        <a:bodyPr/>
        <a:lstStyle/>
        <a:p>
          <a:endParaRPr lang="en-US"/>
        </a:p>
      </dgm:t>
    </dgm:pt>
    <dgm:pt modelId="{625133F4-AE98-4542-9C60-9D63D61F7B0E}" type="pres">
      <dgm:prSet presAssocID="{9C0BAA94-93B9-4D36-91E2-9B97FB6B0ABA}" presName="hierChild1" presStyleCnt="0">
        <dgm:presLayoutVars>
          <dgm:chPref val="1"/>
          <dgm:dir/>
          <dgm:animOne val="branch"/>
          <dgm:animLvl val="lvl"/>
          <dgm:resizeHandles/>
        </dgm:presLayoutVars>
      </dgm:prSet>
      <dgm:spPr/>
      <dgm:t>
        <a:bodyPr/>
        <a:lstStyle/>
        <a:p>
          <a:endParaRPr lang="en-US"/>
        </a:p>
      </dgm:t>
    </dgm:pt>
    <dgm:pt modelId="{B980F30A-20C2-40C6-AFC3-F7293DB1A4AB}" type="pres">
      <dgm:prSet presAssocID="{AD385450-4E64-4F34-A884-5DE416D43BB2}" presName="hierRoot1" presStyleCnt="0"/>
      <dgm:spPr/>
    </dgm:pt>
    <dgm:pt modelId="{CDAF3924-0DC2-4D88-A1AC-B65BC084A85D}" type="pres">
      <dgm:prSet presAssocID="{AD385450-4E64-4F34-A884-5DE416D43BB2}" presName="composite" presStyleCnt="0"/>
      <dgm:spPr/>
    </dgm:pt>
    <dgm:pt modelId="{5086FE2C-300B-4F39-B2FF-9E0CF4D164DB}" type="pres">
      <dgm:prSet presAssocID="{AD385450-4E64-4F34-A884-5DE416D43BB2}" presName="background" presStyleLbl="node0" presStyleIdx="0" presStyleCnt="1"/>
      <dgm:spPr/>
    </dgm:pt>
    <dgm:pt modelId="{D25CC4CE-5AEA-475B-A33A-B53AB28E4DCC}" type="pres">
      <dgm:prSet presAssocID="{AD385450-4E64-4F34-A884-5DE416D43BB2}" presName="text" presStyleLbl="fgAcc0" presStyleIdx="0" presStyleCnt="1">
        <dgm:presLayoutVars>
          <dgm:chPref val="3"/>
        </dgm:presLayoutVars>
      </dgm:prSet>
      <dgm:spPr/>
      <dgm:t>
        <a:bodyPr/>
        <a:lstStyle/>
        <a:p>
          <a:endParaRPr lang="en-US"/>
        </a:p>
      </dgm:t>
    </dgm:pt>
    <dgm:pt modelId="{85AE4716-4D6D-49AE-8AE1-B47E63E5B90B}" type="pres">
      <dgm:prSet presAssocID="{AD385450-4E64-4F34-A884-5DE416D43BB2}" presName="hierChild2" presStyleCnt="0"/>
      <dgm:spPr/>
    </dgm:pt>
    <dgm:pt modelId="{846C1674-116F-4C37-83B7-24515F0FBD4F}" type="pres">
      <dgm:prSet presAssocID="{4186B52E-E0E3-4CC2-9E7F-B90177286D10}" presName="Name10" presStyleLbl="parChTrans1D2" presStyleIdx="0" presStyleCnt="2"/>
      <dgm:spPr/>
      <dgm:t>
        <a:bodyPr/>
        <a:lstStyle/>
        <a:p>
          <a:endParaRPr lang="en-US"/>
        </a:p>
      </dgm:t>
    </dgm:pt>
    <dgm:pt modelId="{D3128BB9-8F49-4334-BD75-619FC5EA28B2}" type="pres">
      <dgm:prSet presAssocID="{179B51B0-112B-47A6-AD27-36E4E7C62E16}" presName="hierRoot2" presStyleCnt="0"/>
      <dgm:spPr/>
    </dgm:pt>
    <dgm:pt modelId="{70F65BE4-CC34-425C-85EB-641A22AD5A41}" type="pres">
      <dgm:prSet presAssocID="{179B51B0-112B-47A6-AD27-36E4E7C62E16}" presName="composite2" presStyleCnt="0"/>
      <dgm:spPr/>
    </dgm:pt>
    <dgm:pt modelId="{A5C11793-B880-4CE4-A572-0E7DB9804728}" type="pres">
      <dgm:prSet presAssocID="{179B51B0-112B-47A6-AD27-36E4E7C62E16}" presName="background2" presStyleLbl="node2" presStyleIdx="0" presStyleCnt="2"/>
      <dgm:spPr/>
    </dgm:pt>
    <dgm:pt modelId="{4AEF0677-7866-4F71-A523-D9D30B235E20}" type="pres">
      <dgm:prSet presAssocID="{179B51B0-112B-47A6-AD27-36E4E7C62E16}" presName="text2" presStyleLbl="fgAcc2" presStyleIdx="0" presStyleCnt="2">
        <dgm:presLayoutVars>
          <dgm:chPref val="3"/>
        </dgm:presLayoutVars>
      </dgm:prSet>
      <dgm:spPr/>
      <dgm:t>
        <a:bodyPr/>
        <a:lstStyle/>
        <a:p>
          <a:endParaRPr lang="en-US"/>
        </a:p>
      </dgm:t>
    </dgm:pt>
    <dgm:pt modelId="{0AA03C3D-63C4-4397-BB42-AC31C2B007C1}" type="pres">
      <dgm:prSet presAssocID="{179B51B0-112B-47A6-AD27-36E4E7C62E16}" presName="hierChild3" presStyleCnt="0"/>
      <dgm:spPr/>
    </dgm:pt>
    <dgm:pt modelId="{047A7C85-0EF2-4372-AC42-81EABEEA1777}" type="pres">
      <dgm:prSet presAssocID="{2B75922C-54C0-463B-91D5-52EA0B2CA351}" presName="Name17" presStyleLbl="parChTrans1D3" presStyleIdx="0" presStyleCnt="4"/>
      <dgm:spPr/>
      <dgm:t>
        <a:bodyPr/>
        <a:lstStyle/>
        <a:p>
          <a:endParaRPr lang="en-US"/>
        </a:p>
      </dgm:t>
    </dgm:pt>
    <dgm:pt modelId="{4CB0BCF9-15C5-4B54-9C81-16984801A526}" type="pres">
      <dgm:prSet presAssocID="{D0B24EF7-285D-4FB6-8CE5-216A52B6B258}" presName="hierRoot3" presStyleCnt="0"/>
      <dgm:spPr/>
    </dgm:pt>
    <dgm:pt modelId="{B7C38DF4-BE4D-4436-BBE1-A919B88F242C}" type="pres">
      <dgm:prSet presAssocID="{D0B24EF7-285D-4FB6-8CE5-216A52B6B258}" presName="composite3" presStyleCnt="0"/>
      <dgm:spPr/>
    </dgm:pt>
    <dgm:pt modelId="{BAFFD3CD-593F-451D-9CC4-67833705F03A}" type="pres">
      <dgm:prSet presAssocID="{D0B24EF7-285D-4FB6-8CE5-216A52B6B258}" presName="background3" presStyleLbl="node3" presStyleIdx="0" presStyleCnt="4"/>
      <dgm:spPr/>
    </dgm:pt>
    <dgm:pt modelId="{BD530B8C-3383-4A3E-AD95-B270AEC43B10}" type="pres">
      <dgm:prSet presAssocID="{D0B24EF7-285D-4FB6-8CE5-216A52B6B258}" presName="text3" presStyleLbl="fgAcc3" presStyleIdx="0" presStyleCnt="4">
        <dgm:presLayoutVars>
          <dgm:chPref val="3"/>
        </dgm:presLayoutVars>
      </dgm:prSet>
      <dgm:spPr/>
      <dgm:t>
        <a:bodyPr/>
        <a:lstStyle/>
        <a:p>
          <a:endParaRPr lang="en-US"/>
        </a:p>
      </dgm:t>
    </dgm:pt>
    <dgm:pt modelId="{A99A450B-CF31-4361-B9C1-3DA3A9E6A0F5}" type="pres">
      <dgm:prSet presAssocID="{D0B24EF7-285D-4FB6-8CE5-216A52B6B258}" presName="hierChild4" presStyleCnt="0"/>
      <dgm:spPr/>
    </dgm:pt>
    <dgm:pt modelId="{2EEB1F5B-9897-4B26-A666-AEA9C0467C95}" type="pres">
      <dgm:prSet presAssocID="{54FFCC61-D215-4B4A-96C5-3AB616AD4297}" presName="Name17" presStyleLbl="parChTrans1D3" presStyleIdx="1" presStyleCnt="4"/>
      <dgm:spPr/>
      <dgm:t>
        <a:bodyPr/>
        <a:lstStyle/>
        <a:p>
          <a:endParaRPr lang="en-US"/>
        </a:p>
      </dgm:t>
    </dgm:pt>
    <dgm:pt modelId="{C4364414-296B-4239-8192-1FC569EE8FE1}" type="pres">
      <dgm:prSet presAssocID="{0B21107C-9228-4F7A-A7D2-42A4931D4D8E}" presName="hierRoot3" presStyleCnt="0"/>
      <dgm:spPr/>
    </dgm:pt>
    <dgm:pt modelId="{837C60AE-4462-4862-AC67-200E8F516081}" type="pres">
      <dgm:prSet presAssocID="{0B21107C-9228-4F7A-A7D2-42A4931D4D8E}" presName="composite3" presStyleCnt="0"/>
      <dgm:spPr/>
    </dgm:pt>
    <dgm:pt modelId="{D364AD1F-143E-4B1D-9E74-4D0078B23E57}" type="pres">
      <dgm:prSet presAssocID="{0B21107C-9228-4F7A-A7D2-42A4931D4D8E}" presName="background3" presStyleLbl="node3" presStyleIdx="1" presStyleCnt="4"/>
      <dgm:spPr/>
    </dgm:pt>
    <dgm:pt modelId="{27650A2C-BB7D-4F19-B0F6-480C3F902991}" type="pres">
      <dgm:prSet presAssocID="{0B21107C-9228-4F7A-A7D2-42A4931D4D8E}" presName="text3" presStyleLbl="fgAcc3" presStyleIdx="1" presStyleCnt="4">
        <dgm:presLayoutVars>
          <dgm:chPref val="3"/>
        </dgm:presLayoutVars>
      </dgm:prSet>
      <dgm:spPr/>
      <dgm:t>
        <a:bodyPr/>
        <a:lstStyle/>
        <a:p>
          <a:endParaRPr lang="en-US"/>
        </a:p>
      </dgm:t>
    </dgm:pt>
    <dgm:pt modelId="{AB85392C-BECA-48FA-9C8D-FC52040C1C4B}" type="pres">
      <dgm:prSet presAssocID="{0B21107C-9228-4F7A-A7D2-42A4931D4D8E}" presName="hierChild4" presStyleCnt="0"/>
      <dgm:spPr/>
    </dgm:pt>
    <dgm:pt modelId="{7DAB053F-9814-4E72-B270-1384EF4801E4}" type="pres">
      <dgm:prSet presAssocID="{13E69C87-1084-4D63-AD90-0EC2A7DEF9D2}" presName="Name10" presStyleLbl="parChTrans1D2" presStyleIdx="1" presStyleCnt="2"/>
      <dgm:spPr/>
      <dgm:t>
        <a:bodyPr/>
        <a:lstStyle/>
        <a:p>
          <a:endParaRPr lang="en-US"/>
        </a:p>
      </dgm:t>
    </dgm:pt>
    <dgm:pt modelId="{AF56A9EC-CF9C-40BB-8B52-8EFB4685E19D}" type="pres">
      <dgm:prSet presAssocID="{285DE93E-380C-4E83-8BE6-7136BB749895}" presName="hierRoot2" presStyleCnt="0"/>
      <dgm:spPr/>
    </dgm:pt>
    <dgm:pt modelId="{98FD75B1-A791-4E42-BD3A-FCFE7D715380}" type="pres">
      <dgm:prSet presAssocID="{285DE93E-380C-4E83-8BE6-7136BB749895}" presName="composite2" presStyleCnt="0"/>
      <dgm:spPr/>
    </dgm:pt>
    <dgm:pt modelId="{6CE3782C-A959-420E-A88C-80B488414A58}" type="pres">
      <dgm:prSet presAssocID="{285DE93E-380C-4E83-8BE6-7136BB749895}" presName="background2" presStyleLbl="node2" presStyleIdx="1" presStyleCnt="2"/>
      <dgm:spPr/>
    </dgm:pt>
    <dgm:pt modelId="{4F746985-87A8-4B32-8B0E-A39BC01CEACD}" type="pres">
      <dgm:prSet presAssocID="{285DE93E-380C-4E83-8BE6-7136BB749895}" presName="text2" presStyleLbl="fgAcc2" presStyleIdx="1" presStyleCnt="2">
        <dgm:presLayoutVars>
          <dgm:chPref val="3"/>
        </dgm:presLayoutVars>
      </dgm:prSet>
      <dgm:spPr/>
      <dgm:t>
        <a:bodyPr/>
        <a:lstStyle/>
        <a:p>
          <a:endParaRPr lang="en-US"/>
        </a:p>
      </dgm:t>
    </dgm:pt>
    <dgm:pt modelId="{A9316A58-9C4E-49B5-83D9-7F0FB55ED4A0}" type="pres">
      <dgm:prSet presAssocID="{285DE93E-380C-4E83-8BE6-7136BB749895}" presName="hierChild3" presStyleCnt="0"/>
      <dgm:spPr/>
    </dgm:pt>
    <dgm:pt modelId="{76D59974-CFEF-4DBC-BA52-566F1BC5942E}" type="pres">
      <dgm:prSet presAssocID="{F9776996-A2A3-4EAB-AFD1-22698EB0B686}" presName="Name17" presStyleLbl="parChTrans1D3" presStyleIdx="2" presStyleCnt="4"/>
      <dgm:spPr/>
      <dgm:t>
        <a:bodyPr/>
        <a:lstStyle/>
        <a:p>
          <a:endParaRPr lang="en-US"/>
        </a:p>
      </dgm:t>
    </dgm:pt>
    <dgm:pt modelId="{0CD7618C-540E-40A7-B3EE-96109FED0653}" type="pres">
      <dgm:prSet presAssocID="{000F5103-7E6C-44C0-8F99-05300FA50E5E}" presName="hierRoot3" presStyleCnt="0"/>
      <dgm:spPr/>
    </dgm:pt>
    <dgm:pt modelId="{A2827024-89C9-4C7B-9587-40358037DC32}" type="pres">
      <dgm:prSet presAssocID="{000F5103-7E6C-44C0-8F99-05300FA50E5E}" presName="composite3" presStyleCnt="0"/>
      <dgm:spPr/>
    </dgm:pt>
    <dgm:pt modelId="{EA864632-E5C4-4FB8-A265-C65BF4E7C6C8}" type="pres">
      <dgm:prSet presAssocID="{000F5103-7E6C-44C0-8F99-05300FA50E5E}" presName="background3" presStyleLbl="node3" presStyleIdx="2" presStyleCnt="4"/>
      <dgm:spPr/>
    </dgm:pt>
    <dgm:pt modelId="{690D7A8B-52EC-4E39-BC5B-D112B3B69FA6}" type="pres">
      <dgm:prSet presAssocID="{000F5103-7E6C-44C0-8F99-05300FA50E5E}" presName="text3" presStyleLbl="fgAcc3" presStyleIdx="2" presStyleCnt="4">
        <dgm:presLayoutVars>
          <dgm:chPref val="3"/>
        </dgm:presLayoutVars>
      </dgm:prSet>
      <dgm:spPr/>
      <dgm:t>
        <a:bodyPr/>
        <a:lstStyle/>
        <a:p>
          <a:endParaRPr lang="en-US"/>
        </a:p>
      </dgm:t>
    </dgm:pt>
    <dgm:pt modelId="{E07AA1BB-68CB-48DC-8563-5BD91BFD6C25}" type="pres">
      <dgm:prSet presAssocID="{000F5103-7E6C-44C0-8F99-05300FA50E5E}" presName="hierChild4" presStyleCnt="0"/>
      <dgm:spPr/>
    </dgm:pt>
    <dgm:pt modelId="{7DD552D1-BDB2-42D7-AE61-F45F4DBB06F3}" type="pres">
      <dgm:prSet presAssocID="{FFE74F48-C4BB-49F4-859F-BC2888C13D9E}" presName="Name23" presStyleLbl="parChTrans1D4" presStyleIdx="0" presStyleCnt="4"/>
      <dgm:spPr/>
      <dgm:t>
        <a:bodyPr/>
        <a:lstStyle/>
        <a:p>
          <a:endParaRPr lang="en-US"/>
        </a:p>
      </dgm:t>
    </dgm:pt>
    <dgm:pt modelId="{7808F3D5-91C4-446C-8A56-C9C0868A7A0A}" type="pres">
      <dgm:prSet presAssocID="{25A1C14F-296C-48B2-8DE6-ECADF2A38C2D}" presName="hierRoot4" presStyleCnt="0"/>
      <dgm:spPr/>
    </dgm:pt>
    <dgm:pt modelId="{D2757E73-BEC6-4041-99FA-CBB4C629D8C3}" type="pres">
      <dgm:prSet presAssocID="{25A1C14F-296C-48B2-8DE6-ECADF2A38C2D}" presName="composite4" presStyleCnt="0"/>
      <dgm:spPr/>
    </dgm:pt>
    <dgm:pt modelId="{E0445374-7F17-4A60-96C4-C360097D3835}" type="pres">
      <dgm:prSet presAssocID="{25A1C14F-296C-48B2-8DE6-ECADF2A38C2D}" presName="background4" presStyleLbl="node4" presStyleIdx="0" presStyleCnt="4"/>
      <dgm:spPr/>
    </dgm:pt>
    <dgm:pt modelId="{19F8ED9F-998E-4A12-9E42-0E5CD6028B8E}" type="pres">
      <dgm:prSet presAssocID="{25A1C14F-296C-48B2-8DE6-ECADF2A38C2D}" presName="text4" presStyleLbl="fgAcc4" presStyleIdx="0" presStyleCnt="4">
        <dgm:presLayoutVars>
          <dgm:chPref val="3"/>
        </dgm:presLayoutVars>
      </dgm:prSet>
      <dgm:spPr/>
      <dgm:t>
        <a:bodyPr/>
        <a:lstStyle/>
        <a:p>
          <a:endParaRPr lang="en-US"/>
        </a:p>
      </dgm:t>
    </dgm:pt>
    <dgm:pt modelId="{C09AE4EB-EE7F-4529-AA42-1DDA94F15092}" type="pres">
      <dgm:prSet presAssocID="{25A1C14F-296C-48B2-8DE6-ECADF2A38C2D}" presName="hierChild5" presStyleCnt="0"/>
      <dgm:spPr/>
    </dgm:pt>
    <dgm:pt modelId="{44A289BB-73AC-4C93-8B2B-C7C7E8A09699}" type="pres">
      <dgm:prSet presAssocID="{21A0CF58-A342-4F45-9316-B0AEDC712D97}" presName="Name23" presStyleLbl="parChTrans1D4" presStyleIdx="1" presStyleCnt="4"/>
      <dgm:spPr/>
      <dgm:t>
        <a:bodyPr/>
        <a:lstStyle/>
        <a:p>
          <a:endParaRPr lang="en-US"/>
        </a:p>
      </dgm:t>
    </dgm:pt>
    <dgm:pt modelId="{3B71FA23-5956-453B-A1E2-C2B171EE8565}" type="pres">
      <dgm:prSet presAssocID="{D32B4C38-EAE0-4550-B0B9-E7FA40844F98}" presName="hierRoot4" presStyleCnt="0"/>
      <dgm:spPr/>
    </dgm:pt>
    <dgm:pt modelId="{8AEA0C0B-003A-4AE9-9895-33A29DD55EF0}" type="pres">
      <dgm:prSet presAssocID="{D32B4C38-EAE0-4550-B0B9-E7FA40844F98}" presName="composite4" presStyleCnt="0"/>
      <dgm:spPr/>
    </dgm:pt>
    <dgm:pt modelId="{81903771-38FE-47FD-B227-819721008C0D}" type="pres">
      <dgm:prSet presAssocID="{D32B4C38-EAE0-4550-B0B9-E7FA40844F98}" presName="background4" presStyleLbl="node4" presStyleIdx="1" presStyleCnt="4"/>
      <dgm:spPr/>
    </dgm:pt>
    <dgm:pt modelId="{B4DED88F-0635-4F62-BD88-D75CBD611E59}" type="pres">
      <dgm:prSet presAssocID="{D32B4C38-EAE0-4550-B0B9-E7FA40844F98}" presName="text4" presStyleLbl="fgAcc4" presStyleIdx="1" presStyleCnt="4">
        <dgm:presLayoutVars>
          <dgm:chPref val="3"/>
        </dgm:presLayoutVars>
      </dgm:prSet>
      <dgm:spPr/>
      <dgm:t>
        <a:bodyPr/>
        <a:lstStyle/>
        <a:p>
          <a:endParaRPr lang="en-US"/>
        </a:p>
      </dgm:t>
    </dgm:pt>
    <dgm:pt modelId="{B3F2D9D1-33C3-4C97-B91F-AFD964CA4334}" type="pres">
      <dgm:prSet presAssocID="{D32B4C38-EAE0-4550-B0B9-E7FA40844F98}" presName="hierChild5" presStyleCnt="0"/>
      <dgm:spPr/>
    </dgm:pt>
    <dgm:pt modelId="{ECF91D41-CAAE-4079-8117-3011BC146870}" type="pres">
      <dgm:prSet presAssocID="{D7CA2224-239F-4755-9D0C-9CF41A2624D2}" presName="Name23" presStyleLbl="parChTrans1D4" presStyleIdx="2" presStyleCnt="4"/>
      <dgm:spPr/>
      <dgm:t>
        <a:bodyPr/>
        <a:lstStyle/>
        <a:p>
          <a:endParaRPr lang="en-US"/>
        </a:p>
      </dgm:t>
    </dgm:pt>
    <dgm:pt modelId="{96AAA675-D6C9-4937-B906-DF6B8B067BC7}" type="pres">
      <dgm:prSet presAssocID="{50A18E72-45FD-4213-9EDE-467FCF726FC6}" presName="hierRoot4" presStyleCnt="0"/>
      <dgm:spPr/>
    </dgm:pt>
    <dgm:pt modelId="{6BA9DDA0-3081-4DA4-B32D-66A81471DD9F}" type="pres">
      <dgm:prSet presAssocID="{50A18E72-45FD-4213-9EDE-467FCF726FC6}" presName="composite4" presStyleCnt="0"/>
      <dgm:spPr/>
    </dgm:pt>
    <dgm:pt modelId="{ABA46D7B-7A3B-405C-B0E2-6E30505A58BA}" type="pres">
      <dgm:prSet presAssocID="{50A18E72-45FD-4213-9EDE-467FCF726FC6}" presName="background4" presStyleLbl="node4" presStyleIdx="2" presStyleCnt="4"/>
      <dgm:spPr/>
    </dgm:pt>
    <dgm:pt modelId="{71CE32B4-30D9-4DFF-962B-4C6D2E526492}" type="pres">
      <dgm:prSet presAssocID="{50A18E72-45FD-4213-9EDE-467FCF726FC6}" presName="text4" presStyleLbl="fgAcc4" presStyleIdx="2" presStyleCnt="4">
        <dgm:presLayoutVars>
          <dgm:chPref val="3"/>
        </dgm:presLayoutVars>
      </dgm:prSet>
      <dgm:spPr/>
      <dgm:t>
        <a:bodyPr/>
        <a:lstStyle/>
        <a:p>
          <a:endParaRPr lang="en-US"/>
        </a:p>
      </dgm:t>
    </dgm:pt>
    <dgm:pt modelId="{EA4C337D-5E80-418E-A3CE-A4080055C6AE}" type="pres">
      <dgm:prSet presAssocID="{50A18E72-45FD-4213-9EDE-467FCF726FC6}" presName="hierChild5" presStyleCnt="0"/>
      <dgm:spPr/>
    </dgm:pt>
    <dgm:pt modelId="{DE470254-F377-40AF-9D03-692E4E5DFEE7}" type="pres">
      <dgm:prSet presAssocID="{EAAA24F8-8F71-4F0D-BA7E-C5881BBB3CAF}" presName="Name23" presStyleLbl="parChTrans1D4" presStyleIdx="3" presStyleCnt="4"/>
      <dgm:spPr/>
      <dgm:t>
        <a:bodyPr/>
        <a:lstStyle/>
        <a:p>
          <a:endParaRPr lang="en-US"/>
        </a:p>
      </dgm:t>
    </dgm:pt>
    <dgm:pt modelId="{7001B1FA-F950-486E-9C87-61B95CDC092F}" type="pres">
      <dgm:prSet presAssocID="{19F6B92D-97D6-4D09-BF62-99701B567F07}" presName="hierRoot4" presStyleCnt="0"/>
      <dgm:spPr/>
    </dgm:pt>
    <dgm:pt modelId="{998F8EC5-2A9B-4EDF-8CE1-226F96164292}" type="pres">
      <dgm:prSet presAssocID="{19F6B92D-97D6-4D09-BF62-99701B567F07}" presName="composite4" presStyleCnt="0"/>
      <dgm:spPr/>
    </dgm:pt>
    <dgm:pt modelId="{2EFA0EDB-64F4-40F6-9278-8E1E9946A20E}" type="pres">
      <dgm:prSet presAssocID="{19F6B92D-97D6-4D09-BF62-99701B567F07}" presName="background4" presStyleLbl="node4" presStyleIdx="3" presStyleCnt="4"/>
      <dgm:spPr/>
    </dgm:pt>
    <dgm:pt modelId="{F31D4D76-C3D8-4D30-99EE-69CBA3E68A9C}" type="pres">
      <dgm:prSet presAssocID="{19F6B92D-97D6-4D09-BF62-99701B567F07}" presName="text4" presStyleLbl="fgAcc4" presStyleIdx="3" presStyleCnt="4">
        <dgm:presLayoutVars>
          <dgm:chPref val="3"/>
        </dgm:presLayoutVars>
      </dgm:prSet>
      <dgm:spPr/>
      <dgm:t>
        <a:bodyPr/>
        <a:lstStyle/>
        <a:p>
          <a:endParaRPr lang="en-US"/>
        </a:p>
      </dgm:t>
    </dgm:pt>
    <dgm:pt modelId="{0DD77E32-96BC-426D-92E7-AC9C43CE916E}" type="pres">
      <dgm:prSet presAssocID="{19F6B92D-97D6-4D09-BF62-99701B567F07}" presName="hierChild5" presStyleCnt="0"/>
      <dgm:spPr/>
    </dgm:pt>
    <dgm:pt modelId="{E97999E4-FE01-46C1-877E-D2AEE519204A}" type="pres">
      <dgm:prSet presAssocID="{EA320B96-F6D7-40D8-B526-E1274986B23A}" presName="Name17" presStyleLbl="parChTrans1D3" presStyleIdx="3" presStyleCnt="4"/>
      <dgm:spPr/>
      <dgm:t>
        <a:bodyPr/>
        <a:lstStyle/>
        <a:p>
          <a:endParaRPr lang="en-US"/>
        </a:p>
      </dgm:t>
    </dgm:pt>
    <dgm:pt modelId="{DD290C2A-55C9-44C8-99B5-CFF0A8A60DEE}" type="pres">
      <dgm:prSet presAssocID="{25465E55-09E1-496E-A847-DD71EC8B2487}" presName="hierRoot3" presStyleCnt="0"/>
      <dgm:spPr/>
    </dgm:pt>
    <dgm:pt modelId="{41F5DD29-F4AC-4C70-A4D1-308A16231686}" type="pres">
      <dgm:prSet presAssocID="{25465E55-09E1-496E-A847-DD71EC8B2487}" presName="composite3" presStyleCnt="0"/>
      <dgm:spPr/>
    </dgm:pt>
    <dgm:pt modelId="{9C270E50-E737-4574-A090-6ADFCDCBC958}" type="pres">
      <dgm:prSet presAssocID="{25465E55-09E1-496E-A847-DD71EC8B2487}" presName="background3" presStyleLbl="node3" presStyleIdx="3" presStyleCnt="4"/>
      <dgm:spPr/>
    </dgm:pt>
    <dgm:pt modelId="{6D8F6B04-0D4D-490B-89EE-50C1B95C1088}" type="pres">
      <dgm:prSet presAssocID="{25465E55-09E1-496E-A847-DD71EC8B2487}" presName="text3" presStyleLbl="fgAcc3" presStyleIdx="3" presStyleCnt="4">
        <dgm:presLayoutVars>
          <dgm:chPref val="3"/>
        </dgm:presLayoutVars>
      </dgm:prSet>
      <dgm:spPr/>
      <dgm:t>
        <a:bodyPr/>
        <a:lstStyle/>
        <a:p>
          <a:endParaRPr lang="en-US"/>
        </a:p>
      </dgm:t>
    </dgm:pt>
    <dgm:pt modelId="{3892D68F-FCE8-4858-9DAA-04E2B01D8298}" type="pres">
      <dgm:prSet presAssocID="{25465E55-09E1-496E-A847-DD71EC8B2487}" presName="hierChild4" presStyleCnt="0"/>
      <dgm:spPr/>
    </dgm:pt>
  </dgm:ptLst>
  <dgm:cxnLst>
    <dgm:cxn modelId="{730AB343-DEA4-4831-8BB6-85E725058016}" srcId="{000F5103-7E6C-44C0-8F99-05300FA50E5E}" destId="{50A18E72-45FD-4213-9EDE-467FCF726FC6}" srcOrd="2" destOrd="0" parTransId="{D7CA2224-239F-4755-9D0C-9CF41A2624D2}" sibTransId="{5B569D87-729E-4322-B4BC-A626128635AB}"/>
    <dgm:cxn modelId="{D2CE2C21-650D-4CB3-9B2B-E6D2F1833171}" srcId="{AD385450-4E64-4F34-A884-5DE416D43BB2}" destId="{285DE93E-380C-4E83-8BE6-7136BB749895}" srcOrd="1" destOrd="0" parTransId="{13E69C87-1084-4D63-AD90-0EC2A7DEF9D2}" sibTransId="{8503ADB8-1CED-46E3-80CD-568ADD6880FE}"/>
    <dgm:cxn modelId="{2FC10998-9E54-4803-9409-E706479F764D}" type="presOf" srcId="{25A1C14F-296C-48B2-8DE6-ECADF2A38C2D}" destId="{19F8ED9F-998E-4A12-9E42-0E5CD6028B8E}" srcOrd="0" destOrd="0" presId="urn:microsoft.com/office/officeart/2005/8/layout/hierarchy1"/>
    <dgm:cxn modelId="{57D1425B-0EC0-41FA-8C15-3FADF21938F2}" type="presOf" srcId="{19F6B92D-97D6-4D09-BF62-99701B567F07}" destId="{F31D4D76-C3D8-4D30-99EE-69CBA3E68A9C}" srcOrd="0" destOrd="0" presId="urn:microsoft.com/office/officeart/2005/8/layout/hierarchy1"/>
    <dgm:cxn modelId="{298CCA64-E021-439B-932A-9567785BA48B}" srcId="{000F5103-7E6C-44C0-8F99-05300FA50E5E}" destId="{25A1C14F-296C-48B2-8DE6-ECADF2A38C2D}" srcOrd="0" destOrd="0" parTransId="{FFE74F48-C4BB-49F4-859F-BC2888C13D9E}" sibTransId="{C82A1693-39C0-4758-9E51-F7B18D13DA86}"/>
    <dgm:cxn modelId="{CECE2B9C-E9DE-4173-AC47-EBAD5D93742A}" srcId="{285DE93E-380C-4E83-8BE6-7136BB749895}" destId="{25465E55-09E1-496E-A847-DD71EC8B2487}" srcOrd="1" destOrd="0" parTransId="{EA320B96-F6D7-40D8-B526-E1274986B23A}" sibTransId="{31E2A830-B860-456D-A74A-F0102D000747}"/>
    <dgm:cxn modelId="{DDC16132-B6EF-4C57-B415-6A76438D2B8E}" type="presOf" srcId="{D0B24EF7-285D-4FB6-8CE5-216A52B6B258}" destId="{BD530B8C-3383-4A3E-AD95-B270AEC43B10}" srcOrd="0" destOrd="0" presId="urn:microsoft.com/office/officeart/2005/8/layout/hierarchy1"/>
    <dgm:cxn modelId="{CB202978-3AFC-46B7-B9AB-0ED17AF14C6D}" type="presOf" srcId="{9C0BAA94-93B9-4D36-91E2-9B97FB6B0ABA}" destId="{625133F4-AE98-4542-9C60-9D63D61F7B0E}" srcOrd="0" destOrd="0" presId="urn:microsoft.com/office/officeart/2005/8/layout/hierarchy1"/>
    <dgm:cxn modelId="{9A4D2642-6768-44A9-B729-70C8BC8A10C1}" srcId="{285DE93E-380C-4E83-8BE6-7136BB749895}" destId="{000F5103-7E6C-44C0-8F99-05300FA50E5E}" srcOrd="0" destOrd="0" parTransId="{F9776996-A2A3-4EAB-AFD1-22698EB0B686}" sibTransId="{1C940982-8627-40FD-A668-DD1C0738B362}"/>
    <dgm:cxn modelId="{72CBA641-FAEC-42C6-BE87-EA78D566EF1B}" type="presOf" srcId="{25465E55-09E1-496E-A847-DD71EC8B2487}" destId="{6D8F6B04-0D4D-490B-89EE-50C1B95C1088}" srcOrd="0" destOrd="0" presId="urn:microsoft.com/office/officeart/2005/8/layout/hierarchy1"/>
    <dgm:cxn modelId="{D0603666-C708-4DA8-869E-6802E272881C}" type="presOf" srcId="{2B75922C-54C0-463B-91D5-52EA0B2CA351}" destId="{047A7C85-0EF2-4372-AC42-81EABEEA1777}" srcOrd="0" destOrd="0" presId="urn:microsoft.com/office/officeart/2005/8/layout/hierarchy1"/>
    <dgm:cxn modelId="{8DD25C18-E76A-46DC-BDFD-E6E483F2FBE5}" type="presOf" srcId="{13E69C87-1084-4D63-AD90-0EC2A7DEF9D2}" destId="{7DAB053F-9814-4E72-B270-1384EF4801E4}" srcOrd="0" destOrd="0" presId="urn:microsoft.com/office/officeart/2005/8/layout/hierarchy1"/>
    <dgm:cxn modelId="{00CD1B82-1CCB-4E0F-BEB8-DDE23618E20D}" type="presOf" srcId="{179B51B0-112B-47A6-AD27-36E4E7C62E16}" destId="{4AEF0677-7866-4F71-A523-D9D30B235E20}" srcOrd="0" destOrd="0" presId="urn:microsoft.com/office/officeart/2005/8/layout/hierarchy1"/>
    <dgm:cxn modelId="{DA621C7F-9B57-4F38-A7E8-2765F45713CF}" type="presOf" srcId="{D7CA2224-239F-4755-9D0C-9CF41A2624D2}" destId="{ECF91D41-CAAE-4079-8117-3011BC146870}" srcOrd="0" destOrd="0" presId="urn:microsoft.com/office/officeart/2005/8/layout/hierarchy1"/>
    <dgm:cxn modelId="{0D8C69CB-F351-4DBC-A6B5-1873CEDDDACD}" type="presOf" srcId="{EAAA24F8-8F71-4F0D-BA7E-C5881BBB3CAF}" destId="{DE470254-F377-40AF-9D03-692E4E5DFEE7}" srcOrd="0" destOrd="0" presId="urn:microsoft.com/office/officeart/2005/8/layout/hierarchy1"/>
    <dgm:cxn modelId="{06760913-53BA-4590-AE94-66F64567B617}" type="presOf" srcId="{285DE93E-380C-4E83-8BE6-7136BB749895}" destId="{4F746985-87A8-4B32-8B0E-A39BC01CEACD}" srcOrd="0" destOrd="0" presId="urn:microsoft.com/office/officeart/2005/8/layout/hierarchy1"/>
    <dgm:cxn modelId="{2A5DCD46-CAF7-446E-82AC-87B605DE05E9}" type="presOf" srcId="{50A18E72-45FD-4213-9EDE-467FCF726FC6}" destId="{71CE32B4-30D9-4DFF-962B-4C6D2E526492}" srcOrd="0" destOrd="0" presId="urn:microsoft.com/office/officeart/2005/8/layout/hierarchy1"/>
    <dgm:cxn modelId="{68A254E5-6831-471C-AAC5-3EAE81CA7F88}" type="presOf" srcId="{FFE74F48-C4BB-49F4-859F-BC2888C13D9E}" destId="{7DD552D1-BDB2-42D7-AE61-F45F4DBB06F3}" srcOrd="0" destOrd="0" presId="urn:microsoft.com/office/officeart/2005/8/layout/hierarchy1"/>
    <dgm:cxn modelId="{AB036F8B-2210-4105-8DE9-8BEC6C86ACCB}" type="presOf" srcId="{AD385450-4E64-4F34-A884-5DE416D43BB2}" destId="{D25CC4CE-5AEA-475B-A33A-B53AB28E4DCC}" srcOrd="0" destOrd="0" presId="urn:microsoft.com/office/officeart/2005/8/layout/hierarchy1"/>
    <dgm:cxn modelId="{8B1365B0-76FA-4206-9280-7134148D0EB1}" srcId="{179B51B0-112B-47A6-AD27-36E4E7C62E16}" destId="{D0B24EF7-285D-4FB6-8CE5-216A52B6B258}" srcOrd="0" destOrd="0" parTransId="{2B75922C-54C0-463B-91D5-52EA0B2CA351}" sibTransId="{59346AA7-7868-4568-A990-3D01DF0E96C3}"/>
    <dgm:cxn modelId="{F7D78316-92D6-464C-9A5E-7A8BE0F9267B}" srcId="{000F5103-7E6C-44C0-8F99-05300FA50E5E}" destId="{D32B4C38-EAE0-4550-B0B9-E7FA40844F98}" srcOrd="1" destOrd="0" parTransId="{21A0CF58-A342-4F45-9316-B0AEDC712D97}" sibTransId="{3D9DA565-2B51-459C-BA72-A0F3D5187DF9}"/>
    <dgm:cxn modelId="{A3919CD5-CD65-41ED-B188-303D2D309308}" type="presOf" srcId="{4186B52E-E0E3-4CC2-9E7F-B90177286D10}" destId="{846C1674-116F-4C37-83B7-24515F0FBD4F}" srcOrd="0" destOrd="0" presId="urn:microsoft.com/office/officeart/2005/8/layout/hierarchy1"/>
    <dgm:cxn modelId="{7F000969-31A4-483F-BE89-BA5E80C9038A}" srcId="{000F5103-7E6C-44C0-8F99-05300FA50E5E}" destId="{19F6B92D-97D6-4D09-BF62-99701B567F07}" srcOrd="3" destOrd="0" parTransId="{EAAA24F8-8F71-4F0D-BA7E-C5881BBB3CAF}" sibTransId="{684D6988-26B6-44A3-B024-83B57394F6E3}"/>
    <dgm:cxn modelId="{25F2CAB6-020C-4267-8D50-2E4DC8BB6BAA}" type="presOf" srcId="{000F5103-7E6C-44C0-8F99-05300FA50E5E}" destId="{690D7A8B-52EC-4E39-BC5B-D112B3B69FA6}" srcOrd="0" destOrd="0" presId="urn:microsoft.com/office/officeart/2005/8/layout/hierarchy1"/>
    <dgm:cxn modelId="{47F06020-0F64-451E-AC26-E947DC7E0286}" type="presOf" srcId="{EA320B96-F6D7-40D8-B526-E1274986B23A}" destId="{E97999E4-FE01-46C1-877E-D2AEE519204A}" srcOrd="0" destOrd="0" presId="urn:microsoft.com/office/officeart/2005/8/layout/hierarchy1"/>
    <dgm:cxn modelId="{23BDB039-C5B1-4428-939F-A0826185E06F}" type="presOf" srcId="{21A0CF58-A342-4F45-9316-B0AEDC712D97}" destId="{44A289BB-73AC-4C93-8B2B-C7C7E8A09699}" srcOrd="0" destOrd="0" presId="urn:microsoft.com/office/officeart/2005/8/layout/hierarchy1"/>
    <dgm:cxn modelId="{73CF0E9F-3B2B-4B07-952F-62B3CA7E1386}" type="presOf" srcId="{D32B4C38-EAE0-4550-B0B9-E7FA40844F98}" destId="{B4DED88F-0635-4F62-BD88-D75CBD611E59}" srcOrd="0" destOrd="0" presId="urn:microsoft.com/office/officeart/2005/8/layout/hierarchy1"/>
    <dgm:cxn modelId="{5B310549-1F1F-49AA-9BB5-B9B7631FC794}" type="presOf" srcId="{0B21107C-9228-4F7A-A7D2-42A4931D4D8E}" destId="{27650A2C-BB7D-4F19-B0F6-480C3F902991}" srcOrd="0" destOrd="0" presId="urn:microsoft.com/office/officeart/2005/8/layout/hierarchy1"/>
    <dgm:cxn modelId="{2E23AC36-6DDB-4CCB-9812-08064B79CD31}" srcId="{179B51B0-112B-47A6-AD27-36E4E7C62E16}" destId="{0B21107C-9228-4F7A-A7D2-42A4931D4D8E}" srcOrd="1" destOrd="0" parTransId="{54FFCC61-D215-4B4A-96C5-3AB616AD4297}" sibTransId="{DF4B65EC-5E4F-45BB-861D-2371D2C6C62A}"/>
    <dgm:cxn modelId="{45D50F13-A5B8-44E9-9817-D160024D0035}" type="presOf" srcId="{F9776996-A2A3-4EAB-AFD1-22698EB0B686}" destId="{76D59974-CFEF-4DBC-BA52-566F1BC5942E}" srcOrd="0" destOrd="0" presId="urn:microsoft.com/office/officeart/2005/8/layout/hierarchy1"/>
    <dgm:cxn modelId="{DCB95FF6-0C42-4E52-80C2-96EA8564EF3A}" srcId="{AD385450-4E64-4F34-A884-5DE416D43BB2}" destId="{179B51B0-112B-47A6-AD27-36E4E7C62E16}" srcOrd="0" destOrd="0" parTransId="{4186B52E-E0E3-4CC2-9E7F-B90177286D10}" sibTransId="{AEB487B2-D4D4-4D94-8F43-AE1434DC9B6F}"/>
    <dgm:cxn modelId="{D355C896-E3B1-4ED6-AC86-E7D7AAD01887}" srcId="{9C0BAA94-93B9-4D36-91E2-9B97FB6B0ABA}" destId="{AD385450-4E64-4F34-A884-5DE416D43BB2}" srcOrd="0" destOrd="0" parTransId="{E4CFC900-13FC-4A31-8195-401306115B6E}" sibTransId="{CB21FD60-25F8-4F0D-A128-94E7A9135091}"/>
    <dgm:cxn modelId="{043793CD-245B-47AF-8E6E-B7127336E43A}" type="presOf" srcId="{54FFCC61-D215-4B4A-96C5-3AB616AD4297}" destId="{2EEB1F5B-9897-4B26-A666-AEA9C0467C95}" srcOrd="0" destOrd="0" presId="urn:microsoft.com/office/officeart/2005/8/layout/hierarchy1"/>
    <dgm:cxn modelId="{8BC937BB-132D-43E4-ABF1-9B82189676C8}" type="presParOf" srcId="{625133F4-AE98-4542-9C60-9D63D61F7B0E}" destId="{B980F30A-20C2-40C6-AFC3-F7293DB1A4AB}" srcOrd="0" destOrd="0" presId="urn:microsoft.com/office/officeart/2005/8/layout/hierarchy1"/>
    <dgm:cxn modelId="{937CFB75-B0CD-4447-BF9B-0D17CC68AF09}" type="presParOf" srcId="{B980F30A-20C2-40C6-AFC3-F7293DB1A4AB}" destId="{CDAF3924-0DC2-4D88-A1AC-B65BC084A85D}" srcOrd="0" destOrd="0" presId="urn:microsoft.com/office/officeart/2005/8/layout/hierarchy1"/>
    <dgm:cxn modelId="{939BBCCA-E74D-49F4-A593-C3D8B8BC8320}" type="presParOf" srcId="{CDAF3924-0DC2-4D88-A1AC-B65BC084A85D}" destId="{5086FE2C-300B-4F39-B2FF-9E0CF4D164DB}" srcOrd="0" destOrd="0" presId="urn:microsoft.com/office/officeart/2005/8/layout/hierarchy1"/>
    <dgm:cxn modelId="{6B4504EB-CE02-44E6-9DE2-83400897AE6B}" type="presParOf" srcId="{CDAF3924-0DC2-4D88-A1AC-B65BC084A85D}" destId="{D25CC4CE-5AEA-475B-A33A-B53AB28E4DCC}" srcOrd="1" destOrd="0" presId="urn:microsoft.com/office/officeart/2005/8/layout/hierarchy1"/>
    <dgm:cxn modelId="{47FF2DB3-6486-4C7D-96D8-332032867651}" type="presParOf" srcId="{B980F30A-20C2-40C6-AFC3-F7293DB1A4AB}" destId="{85AE4716-4D6D-49AE-8AE1-B47E63E5B90B}" srcOrd="1" destOrd="0" presId="urn:microsoft.com/office/officeart/2005/8/layout/hierarchy1"/>
    <dgm:cxn modelId="{83ED0C47-E4AB-4E91-990E-18502D101F58}" type="presParOf" srcId="{85AE4716-4D6D-49AE-8AE1-B47E63E5B90B}" destId="{846C1674-116F-4C37-83B7-24515F0FBD4F}" srcOrd="0" destOrd="0" presId="urn:microsoft.com/office/officeart/2005/8/layout/hierarchy1"/>
    <dgm:cxn modelId="{5698391B-DC64-4BA5-9F38-3596C02E41E9}" type="presParOf" srcId="{85AE4716-4D6D-49AE-8AE1-B47E63E5B90B}" destId="{D3128BB9-8F49-4334-BD75-619FC5EA28B2}" srcOrd="1" destOrd="0" presId="urn:microsoft.com/office/officeart/2005/8/layout/hierarchy1"/>
    <dgm:cxn modelId="{0B2A610C-8BF8-424D-97FB-6424BC6F3850}" type="presParOf" srcId="{D3128BB9-8F49-4334-BD75-619FC5EA28B2}" destId="{70F65BE4-CC34-425C-85EB-641A22AD5A41}" srcOrd="0" destOrd="0" presId="urn:microsoft.com/office/officeart/2005/8/layout/hierarchy1"/>
    <dgm:cxn modelId="{86AC1910-C126-4BB0-9D0E-A1D67F690442}" type="presParOf" srcId="{70F65BE4-CC34-425C-85EB-641A22AD5A41}" destId="{A5C11793-B880-4CE4-A572-0E7DB9804728}" srcOrd="0" destOrd="0" presId="urn:microsoft.com/office/officeart/2005/8/layout/hierarchy1"/>
    <dgm:cxn modelId="{4A404EB3-BBCF-41D0-A29B-7BA6688EA2E6}" type="presParOf" srcId="{70F65BE4-CC34-425C-85EB-641A22AD5A41}" destId="{4AEF0677-7866-4F71-A523-D9D30B235E20}" srcOrd="1" destOrd="0" presId="urn:microsoft.com/office/officeart/2005/8/layout/hierarchy1"/>
    <dgm:cxn modelId="{E86D7789-C228-49CE-98D4-4C30A36FC8B7}" type="presParOf" srcId="{D3128BB9-8F49-4334-BD75-619FC5EA28B2}" destId="{0AA03C3D-63C4-4397-BB42-AC31C2B007C1}" srcOrd="1" destOrd="0" presId="urn:microsoft.com/office/officeart/2005/8/layout/hierarchy1"/>
    <dgm:cxn modelId="{4F1DA18E-B325-4894-844D-619D731425AD}" type="presParOf" srcId="{0AA03C3D-63C4-4397-BB42-AC31C2B007C1}" destId="{047A7C85-0EF2-4372-AC42-81EABEEA1777}" srcOrd="0" destOrd="0" presId="urn:microsoft.com/office/officeart/2005/8/layout/hierarchy1"/>
    <dgm:cxn modelId="{9E8D74BF-6A8D-4421-B6F2-F92214F33045}" type="presParOf" srcId="{0AA03C3D-63C4-4397-BB42-AC31C2B007C1}" destId="{4CB0BCF9-15C5-4B54-9C81-16984801A526}" srcOrd="1" destOrd="0" presId="urn:microsoft.com/office/officeart/2005/8/layout/hierarchy1"/>
    <dgm:cxn modelId="{B8920966-4385-4D12-87C5-244073863E19}" type="presParOf" srcId="{4CB0BCF9-15C5-4B54-9C81-16984801A526}" destId="{B7C38DF4-BE4D-4436-BBE1-A919B88F242C}" srcOrd="0" destOrd="0" presId="urn:microsoft.com/office/officeart/2005/8/layout/hierarchy1"/>
    <dgm:cxn modelId="{A9C6B48F-9527-440D-8205-8D32D999B2EE}" type="presParOf" srcId="{B7C38DF4-BE4D-4436-BBE1-A919B88F242C}" destId="{BAFFD3CD-593F-451D-9CC4-67833705F03A}" srcOrd="0" destOrd="0" presId="urn:microsoft.com/office/officeart/2005/8/layout/hierarchy1"/>
    <dgm:cxn modelId="{3F69C296-E6F8-494C-B90C-916581776AE1}" type="presParOf" srcId="{B7C38DF4-BE4D-4436-BBE1-A919B88F242C}" destId="{BD530B8C-3383-4A3E-AD95-B270AEC43B10}" srcOrd="1" destOrd="0" presId="urn:microsoft.com/office/officeart/2005/8/layout/hierarchy1"/>
    <dgm:cxn modelId="{71CA046C-3E99-4FF6-AB80-A1E0931EAF50}" type="presParOf" srcId="{4CB0BCF9-15C5-4B54-9C81-16984801A526}" destId="{A99A450B-CF31-4361-B9C1-3DA3A9E6A0F5}" srcOrd="1" destOrd="0" presId="urn:microsoft.com/office/officeart/2005/8/layout/hierarchy1"/>
    <dgm:cxn modelId="{6C08FA4B-829D-4D93-A040-F99C555FE3B9}" type="presParOf" srcId="{0AA03C3D-63C4-4397-BB42-AC31C2B007C1}" destId="{2EEB1F5B-9897-4B26-A666-AEA9C0467C95}" srcOrd="2" destOrd="0" presId="urn:microsoft.com/office/officeart/2005/8/layout/hierarchy1"/>
    <dgm:cxn modelId="{577A3C2F-E5D1-4841-A85C-7C549A0F1CA9}" type="presParOf" srcId="{0AA03C3D-63C4-4397-BB42-AC31C2B007C1}" destId="{C4364414-296B-4239-8192-1FC569EE8FE1}" srcOrd="3" destOrd="0" presId="urn:microsoft.com/office/officeart/2005/8/layout/hierarchy1"/>
    <dgm:cxn modelId="{9BBBDE59-EE35-4AA7-92A3-11E5284FBAA6}" type="presParOf" srcId="{C4364414-296B-4239-8192-1FC569EE8FE1}" destId="{837C60AE-4462-4862-AC67-200E8F516081}" srcOrd="0" destOrd="0" presId="urn:microsoft.com/office/officeart/2005/8/layout/hierarchy1"/>
    <dgm:cxn modelId="{99D0851E-4203-4934-AFE6-921BF139488B}" type="presParOf" srcId="{837C60AE-4462-4862-AC67-200E8F516081}" destId="{D364AD1F-143E-4B1D-9E74-4D0078B23E57}" srcOrd="0" destOrd="0" presId="urn:microsoft.com/office/officeart/2005/8/layout/hierarchy1"/>
    <dgm:cxn modelId="{BE1A7002-E4A6-4D20-BE89-52E3438F3D4F}" type="presParOf" srcId="{837C60AE-4462-4862-AC67-200E8F516081}" destId="{27650A2C-BB7D-4F19-B0F6-480C3F902991}" srcOrd="1" destOrd="0" presId="urn:microsoft.com/office/officeart/2005/8/layout/hierarchy1"/>
    <dgm:cxn modelId="{443E2C0A-21C5-42C9-B82A-4A94D3700D80}" type="presParOf" srcId="{C4364414-296B-4239-8192-1FC569EE8FE1}" destId="{AB85392C-BECA-48FA-9C8D-FC52040C1C4B}" srcOrd="1" destOrd="0" presId="urn:microsoft.com/office/officeart/2005/8/layout/hierarchy1"/>
    <dgm:cxn modelId="{4CB309D2-1D03-47C6-8A71-3E0E9F1AB9B4}" type="presParOf" srcId="{85AE4716-4D6D-49AE-8AE1-B47E63E5B90B}" destId="{7DAB053F-9814-4E72-B270-1384EF4801E4}" srcOrd="2" destOrd="0" presId="urn:microsoft.com/office/officeart/2005/8/layout/hierarchy1"/>
    <dgm:cxn modelId="{5B9E1DAC-63D5-4C7D-AE3F-061EABB89889}" type="presParOf" srcId="{85AE4716-4D6D-49AE-8AE1-B47E63E5B90B}" destId="{AF56A9EC-CF9C-40BB-8B52-8EFB4685E19D}" srcOrd="3" destOrd="0" presId="urn:microsoft.com/office/officeart/2005/8/layout/hierarchy1"/>
    <dgm:cxn modelId="{BD79C37A-F848-41FB-A8B6-35EFCFD35322}" type="presParOf" srcId="{AF56A9EC-CF9C-40BB-8B52-8EFB4685E19D}" destId="{98FD75B1-A791-4E42-BD3A-FCFE7D715380}" srcOrd="0" destOrd="0" presId="urn:microsoft.com/office/officeart/2005/8/layout/hierarchy1"/>
    <dgm:cxn modelId="{6B7EDCBE-8834-4A34-9E60-48FA3D41A8F1}" type="presParOf" srcId="{98FD75B1-A791-4E42-BD3A-FCFE7D715380}" destId="{6CE3782C-A959-420E-A88C-80B488414A58}" srcOrd="0" destOrd="0" presId="urn:microsoft.com/office/officeart/2005/8/layout/hierarchy1"/>
    <dgm:cxn modelId="{D2DFC531-E225-4ED3-98FF-63FD84C8D683}" type="presParOf" srcId="{98FD75B1-A791-4E42-BD3A-FCFE7D715380}" destId="{4F746985-87A8-4B32-8B0E-A39BC01CEACD}" srcOrd="1" destOrd="0" presId="urn:microsoft.com/office/officeart/2005/8/layout/hierarchy1"/>
    <dgm:cxn modelId="{AB4E0F97-B6CC-4E1F-B05E-4A50ED00D316}" type="presParOf" srcId="{AF56A9EC-CF9C-40BB-8B52-8EFB4685E19D}" destId="{A9316A58-9C4E-49B5-83D9-7F0FB55ED4A0}" srcOrd="1" destOrd="0" presId="urn:microsoft.com/office/officeart/2005/8/layout/hierarchy1"/>
    <dgm:cxn modelId="{BE56D409-8ADD-48EA-A5E0-35E79A31B73A}" type="presParOf" srcId="{A9316A58-9C4E-49B5-83D9-7F0FB55ED4A0}" destId="{76D59974-CFEF-4DBC-BA52-566F1BC5942E}" srcOrd="0" destOrd="0" presId="urn:microsoft.com/office/officeart/2005/8/layout/hierarchy1"/>
    <dgm:cxn modelId="{81C1B4B3-36B3-438C-870B-5395D176F7FD}" type="presParOf" srcId="{A9316A58-9C4E-49B5-83D9-7F0FB55ED4A0}" destId="{0CD7618C-540E-40A7-B3EE-96109FED0653}" srcOrd="1" destOrd="0" presId="urn:microsoft.com/office/officeart/2005/8/layout/hierarchy1"/>
    <dgm:cxn modelId="{67B0165F-E94E-4972-80B9-36A88896FA8A}" type="presParOf" srcId="{0CD7618C-540E-40A7-B3EE-96109FED0653}" destId="{A2827024-89C9-4C7B-9587-40358037DC32}" srcOrd="0" destOrd="0" presId="urn:microsoft.com/office/officeart/2005/8/layout/hierarchy1"/>
    <dgm:cxn modelId="{76B4C578-93F9-4C84-A3FC-2364ECB5CA02}" type="presParOf" srcId="{A2827024-89C9-4C7B-9587-40358037DC32}" destId="{EA864632-E5C4-4FB8-A265-C65BF4E7C6C8}" srcOrd="0" destOrd="0" presId="urn:microsoft.com/office/officeart/2005/8/layout/hierarchy1"/>
    <dgm:cxn modelId="{F16DA002-248C-40FA-998E-1B96CE116FF1}" type="presParOf" srcId="{A2827024-89C9-4C7B-9587-40358037DC32}" destId="{690D7A8B-52EC-4E39-BC5B-D112B3B69FA6}" srcOrd="1" destOrd="0" presId="urn:microsoft.com/office/officeart/2005/8/layout/hierarchy1"/>
    <dgm:cxn modelId="{4367105D-B87C-40DB-8EE1-08D7BB7084FF}" type="presParOf" srcId="{0CD7618C-540E-40A7-B3EE-96109FED0653}" destId="{E07AA1BB-68CB-48DC-8563-5BD91BFD6C25}" srcOrd="1" destOrd="0" presId="urn:microsoft.com/office/officeart/2005/8/layout/hierarchy1"/>
    <dgm:cxn modelId="{FA7680CB-EBF1-4DF5-8F53-583FC2926400}" type="presParOf" srcId="{E07AA1BB-68CB-48DC-8563-5BD91BFD6C25}" destId="{7DD552D1-BDB2-42D7-AE61-F45F4DBB06F3}" srcOrd="0" destOrd="0" presId="urn:microsoft.com/office/officeart/2005/8/layout/hierarchy1"/>
    <dgm:cxn modelId="{D0D6E991-8121-4173-A964-AF8F21986770}" type="presParOf" srcId="{E07AA1BB-68CB-48DC-8563-5BD91BFD6C25}" destId="{7808F3D5-91C4-446C-8A56-C9C0868A7A0A}" srcOrd="1" destOrd="0" presId="urn:microsoft.com/office/officeart/2005/8/layout/hierarchy1"/>
    <dgm:cxn modelId="{C0DD244C-F3CB-401A-AEAF-4D15FE58F9D3}" type="presParOf" srcId="{7808F3D5-91C4-446C-8A56-C9C0868A7A0A}" destId="{D2757E73-BEC6-4041-99FA-CBB4C629D8C3}" srcOrd="0" destOrd="0" presId="urn:microsoft.com/office/officeart/2005/8/layout/hierarchy1"/>
    <dgm:cxn modelId="{08CB55CD-09C7-4525-9070-BFD0E3CBB481}" type="presParOf" srcId="{D2757E73-BEC6-4041-99FA-CBB4C629D8C3}" destId="{E0445374-7F17-4A60-96C4-C360097D3835}" srcOrd="0" destOrd="0" presId="urn:microsoft.com/office/officeart/2005/8/layout/hierarchy1"/>
    <dgm:cxn modelId="{3A5571DB-3893-45FD-A829-AA9630CDFB45}" type="presParOf" srcId="{D2757E73-BEC6-4041-99FA-CBB4C629D8C3}" destId="{19F8ED9F-998E-4A12-9E42-0E5CD6028B8E}" srcOrd="1" destOrd="0" presId="urn:microsoft.com/office/officeart/2005/8/layout/hierarchy1"/>
    <dgm:cxn modelId="{4BBC3B82-A3B7-4BF8-B1DC-12C753A9A136}" type="presParOf" srcId="{7808F3D5-91C4-446C-8A56-C9C0868A7A0A}" destId="{C09AE4EB-EE7F-4529-AA42-1DDA94F15092}" srcOrd="1" destOrd="0" presId="urn:microsoft.com/office/officeart/2005/8/layout/hierarchy1"/>
    <dgm:cxn modelId="{5B25AD30-E7AA-4BBC-AE61-64BCAE23F4F2}" type="presParOf" srcId="{E07AA1BB-68CB-48DC-8563-5BD91BFD6C25}" destId="{44A289BB-73AC-4C93-8B2B-C7C7E8A09699}" srcOrd="2" destOrd="0" presId="urn:microsoft.com/office/officeart/2005/8/layout/hierarchy1"/>
    <dgm:cxn modelId="{0C23AB03-42D2-401C-B2C9-D80D7B25BFF4}" type="presParOf" srcId="{E07AA1BB-68CB-48DC-8563-5BD91BFD6C25}" destId="{3B71FA23-5956-453B-A1E2-C2B171EE8565}" srcOrd="3" destOrd="0" presId="urn:microsoft.com/office/officeart/2005/8/layout/hierarchy1"/>
    <dgm:cxn modelId="{9D52D778-0796-4A18-AF5F-27D1D052DA3D}" type="presParOf" srcId="{3B71FA23-5956-453B-A1E2-C2B171EE8565}" destId="{8AEA0C0B-003A-4AE9-9895-33A29DD55EF0}" srcOrd="0" destOrd="0" presId="urn:microsoft.com/office/officeart/2005/8/layout/hierarchy1"/>
    <dgm:cxn modelId="{14937C65-D5A4-4A3D-B33A-0DC72A429415}" type="presParOf" srcId="{8AEA0C0B-003A-4AE9-9895-33A29DD55EF0}" destId="{81903771-38FE-47FD-B227-819721008C0D}" srcOrd="0" destOrd="0" presId="urn:microsoft.com/office/officeart/2005/8/layout/hierarchy1"/>
    <dgm:cxn modelId="{52242729-8665-4543-81B8-D660827E4436}" type="presParOf" srcId="{8AEA0C0B-003A-4AE9-9895-33A29DD55EF0}" destId="{B4DED88F-0635-4F62-BD88-D75CBD611E59}" srcOrd="1" destOrd="0" presId="urn:microsoft.com/office/officeart/2005/8/layout/hierarchy1"/>
    <dgm:cxn modelId="{DA3A9301-B660-4136-984B-457E62BEDAD6}" type="presParOf" srcId="{3B71FA23-5956-453B-A1E2-C2B171EE8565}" destId="{B3F2D9D1-33C3-4C97-B91F-AFD964CA4334}" srcOrd="1" destOrd="0" presId="urn:microsoft.com/office/officeart/2005/8/layout/hierarchy1"/>
    <dgm:cxn modelId="{DE4558E5-8815-446A-8000-6ABEC5305958}" type="presParOf" srcId="{E07AA1BB-68CB-48DC-8563-5BD91BFD6C25}" destId="{ECF91D41-CAAE-4079-8117-3011BC146870}" srcOrd="4" destOrd="0" presId="urn:microsoft.com/office/officeart/2005/8/layout/hierarchy1"/>
    <dgm:cxn modelId="{10B38920-BAC2-4592-B8C3-59405997CFE7}" type="presParOf" srcId="{E07AA1BB-68CB-48DC-8563-5BD91BFD6C25}" destId="{96AAA675-D6C9-4937-B906-DF6B8B067BC7}" srcOrd="5" destOrd="0" presId="urn:microsoft.com/office/officeart/2005/8/layout/hierarchy1"/>
    <dgm:cxn modelId="{D1FE240B-5D8F-4A46-8D27-EE4999A274FB}" type="presParOf" srcId="{96AAA675-D6C9-4937-B906-DF6B8B067BC7}" destId="{6BA9DDA0-3081-4DA4-B32D-66A81471DD9F}" srcOrd="0" destOrd="0" presId="urn:microsoft.com/office/officeart/2005/8/layout/hierarchy1"/>
    <dgm:cxn modelId="{C6EF3CC0-F040-4ABF-97C4-0346189C8FC2}" type="presParOf" srcId="{6BA9DDA0-3081-4DA4-B32D-66A81471DD9F}" destId="{ABA46D7B-7A3B-405C-B0E2-6E30505A58BA}" srcOrd="0" destOrd="0" presId="urn:microsoft.com/office/officeart/2005/8/layout/hierarchy1"/>
    <dgm:cxn modelId="{922C603A-B213-4A4B-8B02-14A6C0AF3859}" type="presParOf" srcId="{6BA9DDA0-3081-4DA4-B32D-66A81471DD9F}" destId="{71CE32B4-30D9-4DFF-962B-4C6D2E526492}" srcOrd="1" destOrd="0" presId="urn:microsoft.com/office/officeart/2005/8/layout/hierarchy1"/>
    <dgm:cxn modelId="{5BF98710-6AB4-43C1-A75C-6ADCCB19B97A}" type="presParOf" srcId="{96AAA675-D6C9-4937-B906-DF6B8B067BC7}" destId="{EA4C337D-5E80-418E-A3CE-A4080055C6AE}" srcOrd="1" destOrd="0" presId="urn:microsoft.com/office/officeart/2005/8/layout/hierarchy1"/>
    <dgm:cxn modelId="{8AD332DE-0202-428B-8E39-DE87BFB90CD2}" type="presParOf" srcId="{E07AA1BB-68CB-48DC-8563-5BD91BFD6C25}" destId="{DE470254-F377-40AF-9D03-692E4E5DFEE7}" srcOrd="6" destOrd="0" presId="urn:microsoft.com/office/officeart/2005/8/layout/hierarchy1"/>
    <dgm:cxn modelId="{66AB69D5-23BE-42D8-9A42-5ED534F2A817}" type="presParOf" srcId="{E07AA1BB-68CB-48DC-8563-5BD91BFD6C25}" destId="{7001B1FA-F950-486E-9C87-61B95CDC092F}" srcOrd="7" destOrd="0" presId="urn:microsoft.com/office/officeart/2005/8/layout/hierarchy1"/>
    <dgm:cxn modelId="{5CD681AC-F749-4E77-A510-D7E584ED887F}" type="presParOf" srcId="{7001B1FA-F950-486E-9C87-61B95CDC092F}" destId="{998F8EC5-2A9B-4EDF-8CE1-226F96164292}" srcOrd="0" destOrd="0" presId="urn:microsoft.com/office/officeart/2005/8/layout/hierarchy1"/>
    <dgm:cxn modelId="{0902A124-4DF3-4437-BC97-626DFA31DD15}" type="presParOf" srcId="{998F8EC5-2A9B-4EDF-8CE1-226F96164292}" destId="{2EFA0EDB-64F4-40F6-9278-8E1E9946A20E}" srcOrd="0" destOrd="0" presId="urn:microsoft.com/office/officeart/2005/8/layout/hierarchy1"/>
    <dgm:cxn modelId="{5511ACE6-E5C2-4DC7-A2EA-0302DA117528}" type="presParOf" srcId="{998F8EC5-2A9B-4EDF-8CE1-226F96164292}" destId="{F31D4D76-C3D8-4D30-99EE-69CBA3E68A9C}" srcOrd="1" destOrd="0" presId="urn:microsoft.com/office/officeart/2005/8/layout/hierarchy1"/>
    <dgm:cxn modelId="{7831373C-45C5-43CE-A976-C81FB9521B36}" type="presParOf" srcId="{7001B1FA-F950-486E-9C87-61B95CDC092F}" destId="{0DD77E32-96BC-426D-92E7-AC9C43CE916E}" srcOrd="1" destOrd="0" presId="urn:microsoft.com/office/officeart/2005/8/layout/hierarchy1"/>
    <dgm:cxn modelId="{ACAF3FA1-53CF-4323-9D2F-A4960F35C959}" type="presParOf" srcId="{A9316A58-9C4E-49B5-83D9-7F0FB55ED4A0}" destId="{E97999E4-FE01-46C1-877E-D2AEE519204A}" srcOrd="2" destOrd="0" presId="urn:microsoft.com/office/officeart/2005/8/layout/hierarchy1"/>
    <dgm:cxn modelId="{8F9DD35B-1897-43E6-A9A6-D989FE120C41}" type="presParOf" srcId="{A9316A58-9C4E-49B5-83D9-7F0FB55ED4A0}" destId="{DD290C2A-55C9-44C8-99B5-CFF0A8A60DEE}" srcOrd="3" destOrd="0" presId="urn:microsoft.com/office/officeart/2005/8/layout/hierarchy1"/>
    <dgm:cxn modelId="{859AC87D-B421-47B6-A73A-8A6610A4BE44}" type="presParOf" srcId="{DD290C2A-55C9-44C8-99B5-CFF0A8A60DEE}" destId="{41F5DD29-F4AC-4C70-A4D1-308A16231686}" srcOrd="0" destOrd="0" presId="urn:microsoft.com/office/officeart/2005/8/layout/hierarchy1"/>
    <dgm:cxn modelId="{9B3AF188-1E92-4644-9806-056458ED868C}" type="presParOf" srcId="{41F5DD29-F4AC-4C70-A4D1-308A16231686}" destId="{9C270E50-E737-4574-A090-6ADFCDCBC958}" srcOrd="0" destOrd="0" presId="urn:microsoft.com/office/officeart/2005/8/layout/hierarchy1"/>
    <dgm:cxn modelId="{B2CD34F0-1D2D-495B-BEEB-17B45C21B58E}" type="presParOf" srcId="{41F5DD29-F4AC-4C70-A4D1-308A16231686}" destId="{6D8F6B04-0D4D-490B-89EE-50C1B95C1088}" srcOrd="1" destOrd="0" presId="urn:microsoft.com/office/officeart/2005/8/layout/hierarchy1"/>
    <dgm:cxn modelId="{192E5ACD-3A5A-4B71-9C39-68A115D03982}" type="presParOf" srcId="{DD290C2A-55C9-44C8-99B5-CFF0A8A60DEE}" destId="{3892D68F-FCE8-4858-9DAA-04E2B01D829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67EFDC0-08F2-4156-B4B9-5711E5D83FC1}" type="doc">
      <dgm:prSet loTypeId="urn:microsoft.com/office/officeart/2005/8/layout/lProcess2" loCatId="list" qsTypeId="urn:microsoft.com/office/officeart/2005/8/quickstyle/simple1" qsCatId="simple" csTypeId="urn:microsoft.com/office/officeart/2005/8/colors/accent0_1" csCatId="mainScheme" phldr="1"/>
      <dgm:spPr/>
      <dgm:t>
        <a:bodyPr/>
        <a:lstStyle/>
        <a:p>
          <a:endParaRPr lang="en-US"/>
        </a:p>
      </dgm:t>
    </dgm:pt>
    <dgm:pt modelId="{2F22C20B-9851-49B1-9076-0A87CA6B4373}">
      <dgm:prSet phldrT="[Text]" custT="1"/>
      <dgm:spPr/>
      <dgm:t>
        <a:bodyPr/>
        <a:lstStyle/>
        <a:p>
          <a:r>
            <a:rPr lang="en-US" sz="2400" dirty="0" smtClean="0"/>
            <a:t>Subgroup 1</a:t>
          </a:r>
        </a:p>
        <a:p>
          <a:r>
            <a:rPr lang="en-US" sz="2400" dirty="0" smtClean="0"/>
            <a:t>Form A</a:t>
          </a:r>
          <a:endParaRPr lang="en-US" sz="2400" dirty="0"/>
        </a:p>
      </dgm:t>
    </dgm:pt>
    <dgm:pt modelId="{B690D57A-5317-4622-8362-3BFBBBE473AE}" type="parTrans" cxnId="{601EA185-B335-40C9-A197-DF0D38AEE31C}">
      <dgm:prSet/>
      <dgm:spPr/>
      <dgm:t>
        <a:bodyPr/>
        <a:lstStyle/>
        <a:p>
          <a:endParaRPr lang="en-US"/>
        </a:p>
      </dgm:t>
    </dgm:pt>
    <dgm:pt modelId="{713A3E9A-58B1-417E-8A26-A34CB1C67A10}" type="sibTrans" cxnId="{601EA185-B335-40C9-A197-DF0D38AEE31C}">
      <dgm:prSet/>
      <dgm:spPr/>
      <dgm:t>
        <a:bodyPr/>
        <a:lstStyle/>
        <a:p>
          <a:endParaRPr lang="en-US"/>
        </a:p>
      </dgm:t>
    </dgm:pt>
    <dgm:pt modelId="{B0CFC80C-3BE7-48E1-BCD1-96446B08CE07}">
      <dgm:prSet phldrT="[Text]"/>
      <dgm:spPr/>
      <dgm:t>
        <a:bodyPr/>
        <a:lstStyle/>
        <a:p>
          <a:r>
            <a:rPr lang="en-US" dirty="0" smtClean="0"/>
            <a:t>Question A1</a:t>
          </a:r>
        </a:p>
        <a:p>
          <a:r>
            <a:rPr lang="en-US" dirty="0" smtClean="0"/>
            <a:t>Question A2</a:t>
          </a:r>
        </a:p>
        <a:p>
          <a:r>
            <a:rPr lang="en-US" dirty="0" smtClean="0"/>
            <a:t>Question A3</a:t>
          </a:r>
        </a:p>
        <a:p>
          <a:r>
            <a:rPr lang="en-US" dirty="0" smtClean="0"/>
            <a:t>Question A4</a:t>
          </a:r>
          <a:endParaRPr lang="en-US" dirty="0"/>
        </a:p>
      </dgm:t>
    </dgm:pt>
    <dgm:pt modelId="{B016C928-46E4-4E2E-9EE8-6EC0F4AA4A73}" type="parTrans" cxnId="{FD9441A4-7523-45F3-B5DD-8E6B750ECD9C}">
      <dgm:prSet/>
      <dgm:spPr/>
      <dgm:t>
        <a:bodyPr/>
        <a:lstStyle/>
        <a:p>
          <a:endParaRPr lang="en-US"/>
        </a:p>
      </dgm:t>
    </dgm:pt>
    <dgm:pt modelId="{990B3C9E-777F-4AD7-8D4B-F69D91FC5B6A}" type="sibTrans" cxnId="{FD9441A4-7523-45F3-B5DD-8E6B750ECD9C}">
      <dgm:prSet/>
      <dgm:spPr/>
      <dgm:t>
        <a:bodyPr/>
        <a:lstStyle/>
        <a:p>
          <a:endParaRPr lang="en-US"/>
        </a:p>
      </dgm:t>
    </dgm:pt>
    <dgm:pt modelId="{D1C3E726-666A-4568-B6CE-008BB15C4DC7}">
      <dgm:prSet phldrT="[Text]" custT="1"/>
      <dgm:spPr/>
      <dgm:t>
        <a:bodyPr/>
        <a:lstStyle/>
        <a:p>
          <a:r>
            <a:rPr lang="en-US" sz="2400" dirty="0" smtClean="0"/>
            <a:t>Subgroup 2</a:t>
          </a:r>
        </a:p>
        <a:p>
          <a:r>
            <a:rPr lang="en-US" sz="2400" dirty="0" smtClean="0"/>
            <a:t>Form B</a:t>
          </a:r>
          <a:endParaRPr lang="en-US" sz="2400" dirty="0"/>
        </a:p>
      </dgm:t>
    </dgm:pt>
    <dgm:pt modelId="{BD3704AC-2ED6-4257-800C-1B6729A3C56C}" type="parTrans" cxnId="{91DE21AC-ECF8-422E-9072-43E129D48149}">
      <dgm:prSet/>
      <dgm:spPr/>
      <dgm:t>
        <a:bodyPr/>
        <a:lstStyle/>
        <a:p>
          <a:endParaRPr lang="en-US"/>
        </a:p>
      </dgm:t>
    </dgm:pt>
    <dgm:pt modelId="{88B581ED-D95B-4791-9C41-39B255917D65}" type="sibTrans" cxnId="{91DE21AC-ECF8-422E-9072-43E129D48149}">
      <dgm:prSet/>
      <dgm:spPr/>
      <dgm:t>
        <a:bodyPr/>
        <a:lstStyle/>
        <a:p>
          <a:endParaRPr lang="en-US"/>
        </a:p>
      </dgm:t>
    </dgm:pt>
    <dgm:pt modelId="{AB178E92-4D98-47F0-9B1D-53291DF4AE6B}">
      <dgm:prSet phldrT="[Text]"/>
      <dgm:spPr/>
      <dgm:t>
        <a:bodyPr/>
        <a:lstStyle/>
        <a:p>
          <a:r>
            <a:rPr lang="en-US" dirty="0" smtClean="0"/>
            <a:t>Question A1</a:t>
          </a:r>
        </a:p>
        <a:p>
          <a:r>
            <a:rPr lang="en-US" dirty="0" smtClean="0"/>
            <a:t>Question A2</a:t>
          </a:r>
        </a:p>
        <a:p>
          <a:r>
            <a:rPr lang="en-US" dirty="0" smtClean="0"/>
            <a:t>Question A3</a:t>
          </a:r>
        </a:p>
        <a:p>
          <a:r>
            <a:rPr lang="en-US" dirty="0" smtClean="0"/>
            <a:t>Question A4</a:t>
          </a:r>
          <a:endParaRPr lang="en-US" dirty="0"/>
        </a:p>
      </dgm:t>
    </dgm:pt>
    <dgm:pt modelId="{DC7B3680-93CA-4F60-AD0D-9A56EB8B8EB7}" type="parTrans" cxnId="{7F0A1917-1762-4EB5-ACD7-72185BC930EA}">
      <dgm:prSet/>
      <dgm:spPr/>
      <dgm:t>
        <a:bodyPr/>
        <a:lstStyle/>
        <a:p>
          <a:endParaRPr lang="en-US"/>
        </a:p>
      </dgm:t>
    </dgm:pt>
    <dgm:pt modelId="{CF0720C4-0E5A-445F-A49B-FD456006F3E7}" type="sibTrans" cxnId="{7F0A1917-1762-4EB5-ACD7-72185BC930EA}">
      <dgm:prSet/>
      <dgm:spPr/>
      <dgm:t>
        <a:bodyPr/>
        <a:lstStyle/>
        <a:p>
          <a:endParaRPr lang="en-US"/>
        </a:p>
      </dgm:t>
    </dgm:pt>
    <dgm:pt modelId="{B7C925C7-7602-4550-A9DD-DB8E8132AA93}">
      <dgm:prSet phldrT="[Text]"/>
      <dgm:spPr/>
      <dgm:t>
        <a:bodyPr/>
        <a:lstStyle/>
        <a:p>
          <a:r>
            <a:rPr lang="en-US" dirty="0" smtClean="0"/>
            <a:t>Question B5</a:t>
          </a:r>
        </a:p>
        <a:p>
          <a:r>
            <a:rPr lang="en-US" dirty="0" smtClean="0"/>
            <a:t>Question B6</a:t>
          </a:r>
        </a:p>
        <a:p>
          <a:r>
            <a:rPr lang="en-US" dirty="0" smtClean="0"/>
            <a:t>Question B7</a:t>
          </a:r>
        </a:p>
        <a:p>
          <a:r>
            <a:rPr lang="en-US" dirty="0" smtClean="0"/>
            <a:t>Question B8</a:t>
          </a:r>
          <a:endParaRPr lang="en-US" dirty="0"/>
        </a:p>
      </dgm:t>
    </dgm:pt>
    <dgm:pt modelId="{34BE0BF2-4442-48E0-9A8C-C2FB83A3770A}" type="parTrans" cxnId="{18060E7C-B588-4431-A53A-2527AE95FBFD}">
      <dgm:prSet/>
      <dgm:spPr/>
      <dgm:t>
        <a:bodyPr/>
        <a:lstStyle/>
        <a:p>
          <a:endParaRPr lang="en-US"/>
        </a:p>
      </dgm:t>
    </dgm:pt>
    <dgm:pt modelId="{83BFF36A-7BDD-414A-B406-601113F10709}" type="sibTrans" cxnId="{18060E7C-B588-4431-A53A-2527AE95FBFD}">
      <dgm:prSet/>
      <dgm:spPr/>
      <dgm:t>
        <a:bodyPr/>
        <a:lstStyle/>
        <a:p>
          <a:endParaRPr lang="en-US"/>
        </a:p>
      </dgm:t>
    </dgm:pt>
    <dgm:pt modelId="{B6371CA6-C582-4946-AF46-954959068D3A}">
      <dgm:prSet phldrT="[Text]"/>
      <dgm:spPr/>
      <dgm:t>
        <a:bodyPr/>
        <a:lstStyle/>
        <a:p>
          <a:r>
            <a:rPr lang="en-US" dirty="0" smtClean="0"/>
            <a:t>Question A5</a:t>
          </a:r>
        </a:p>
        <a:p>
          <a:r>
            <a:rPr lang="en-US" dirty="0" smtClean="0"/>
            <a:t>Question A6</a:t>
          </a:r>
        </a:p>
        <a:p>
          <a:r>
            <a:rPr lang="en-US" dirty="0" smtClean="0"/>
            <a:t>Question A7</a:t>
          </a:r>
        </a:p>
        <a:p>
          <a:r>
            <a:rPr lang="en-US" dirty="0" smtClean="0"/>
            <a:t>Question A8</a:t>
          </a:r>
          <a:endParaRPr lang="en-US" dirty="0"/>
        </a:p>
      </dgm:t>
    </dgm:pt>
    <dgm:pt modelId="{CBC53CA1-6CE8-48E0-9983-3769DF5A0325}" type="parTrans" cxnId="{126F92BA-665B-4928-976B-86AB456A63CD}">
      <dgm:prSet/>
      <dgm:spPr/>
      <dgm:t>
        <a:bodyPr/>
        <a:lstStyle/>
        <a:p>
          <a:endParaRPr lang="en-US"/>
        </a:p>
      </dgm:t>
    </dgm:pt>
    <dgm:pt modelId="{553ADE58-93F2-4CF3-B809-1156F31B3001}" type="sibTrans" cxnId="{126F92BA-665B-4928-976B-86AB456A63CD}">
      <dgm:prSet/>
      <dgm:spPr/>
      <dgm:t>
        <a:bodyPr/>
        <a:lstStyle/>
        <a:p>
          <a:endParaRPr lang="en-US"/>
        </a:p>
      </dgm:t>
    </dgm:pt>
    <dgm:pt modelId="{387DD59C-3BB4-45CA-A507-28AC585BA2EF}" type="pres">
      <dgm:prSet presAssocID="{367EFDC0-08F2-4156-B4B9-5711E5D83FC1}" presName="theList" presStyleCnt="0">
        <dgm:presLayoutVars>
          <dgm:dir/>
          <dgm:animLvl val="lvl"/>
          <dgm:resizeHandles val="exact"/>
        </dgm:presLayoutVars>
      </dgm:prSet>
      <dgm:spPr/>
      <dgm:t>
        <a:bodyPr/>
        <a:lstStyle/>
        <a:p>
          <a:endParaRPr lang="en-US"/>
        </a:p>
      </dgm:t>
    </dgm:pt>
    <dgm:pt modelId="{59365391-BD30-479F-897E-938F4A54AF7E}" type="pres">
      <dgm:prSet presAssocID="{2F22C20B-9851-49B1-9076-0A87CA6B4373}" presName="compNode" presStyleCnt="0"/>
      <dgm:spPr/>
      <dgm:t>
        <a:bodyPr/>
        <a:lstStyle/>
        <a:p>
          <a:endParaRPr lang="en-US"/>
        </a:p>
      </dgm:t>
    </dgm:pt>
    <dgm:pt modelId="{CFDF19FB-AEE6-451F-A745-8A561D663650}" type="pres">
      <dgm:prSet presAssocID="{2F22C20B-9851-49B1-9076-0A87CA6B4373}" presName="aNode" presStyleLbl="bgShp" presStyleIdx="0" presStyleCnt="2"/>
      <dgm:spPr/>
      <dgm:t>
        <a:bodyPr/>
        <a:lstStyle/>
        <a:p>
          <a:endParaRPr lang="en-US"/>
        </a:p>
      </dgm:t>
    </dgm:pt>
    <dgm:pt modelId="{6575E191-2DDC-4C48-9077-9E51635785CB}" type="pres">
      <dgm:prSet presAssocID="{2F22C20B-9851-49B1-9076-0A87CA6B4373}" presName="textNode" presStyleLbl="bgShp" presStyleIdx="0" presStyleCnt="2"/>
      <dgm:spPr/>
      <dgm:t>
        <a:bodyPr/>
        <a:lstStyle/>
        <a:p>
          <a:endParaRPr lang="en-US"/>
        </a:p>
      </dgm:t>
    </dgm:pt>
    <dgm:pt modelId="{9417040A-3FCD-4C48-BE2E-20CBC08B4065}" type="pres">
      <dgm:prSet presAssocID="{2F22C20B-9851-49B1-9076-0A87CA6B4373}" presName="compChildNode" presStyleCnt="0"/>
      <dgm:spPr/>
      <dgm:t>
        <a:bodyPr/>
        <a:lstStyle/>
        <a:p>
          <a:endParaRPr lang="en-US"/>
        </a:p>
      </dgm:t>
    </dgm:pt>
    <dgm:pt modelId="{CD224470-332D-458D-9D9F-F985FF88D63A}" type="pres">
      <dgm:prSet presAssocID="{2F22C20B-9851-49B1-9076-0A87CA6B4373}" presName="theInnerList" presStyleCnt="0"/>
      <dgm:spPr/>
      <dgm:t>
        <a:bodyPr/>
        <a:lstStyle/>
        <a:p>
          <a:endParaRPr lang="en-US"/>
        </a:p>
      </dgm:t>
    </dgm:pt>
    <dgm:pt modelId="{4972AEA5-9FE0-42E2-AC1A-5E476996270D}" type="pres">
      <dgm:prSet presAssocID="{B0CFC80C-3BE7-48E1-BCD1-96446B08CE07}" presName="childNode" presStyleLbl="node1" presStyleIdx="0" presStyleCnt="4">
        <dgm:presLayoutVars>
          <dgm:bulletEnabled val="1"/>
        </dgm:presLayoutVars>
      </dgm:prSet>
      <dgm:spPr/>
      <dgm:t>
        <a:bodyPr/>
        <a:lstStyle/>
        <a:p>
          <a:endParaRPr lang="en-US"/>
        </a:p>
      </dgm:t>
    </dgm:pt>
    <dgm:pt modelId="{1A89C2C2-3C5B-40B1-88F4-98D32B446F8F}" type="pres">
      <dgm:prSet presAssocID="{B0CFC80C-3BE7-48E1-BCD1-96446B08CE07}" presName="aSpace2" presStyleCnt="0"/>
      <dgm:spPr/>
      <dgm:t>
        <a:bodyPr/>
        <a:lstStyle/>
        <a:p>
          <a:endParaRPr lang="en-US"/>
        </a:p>
      </dgm:t>
    </dgm:pt>
    <dgm:pt modelId="{4B106465-D3CD-4083-BE5E-A791EF19036C}" type="pres">
      <dgm:prSet presAssocID="{B6371CA6-C582-4946-AF46-954959068D3A}" presName="childNode" presStyleLbl="node1" presStyleIdx="1" presStyleCnt="4">
        <dgm:presLayoutVars>
          <dgm:bulletEnabled val="1"/>
        </dgm:presLayoutVars>
      </dgm:prSet>
      <dgm:spPr/>
      <dgm:t>
        <a:bodyPr/>
        <a:lstStyle/>
        <a:p>
          <a:endParaRPr lang="en-US"/>
        </a:p>
      </dgm:t>
    </dgm:pt>
    <dgm:pt modelId="{B89AB152-7D8F-42B3-9776-ECAEC02603FA}" type="pres">
      <dgm:prSet presAssocID="{2F22C20B-9851-49B1-9076-0A87CA6B4373}" presName="aSpace" presStyleCnt="0"/>
      <dgm:spPr/>
      <dgm:t>
        <a:bodyPr/>
        <a:lstStyle/>
        <a:p>
          <a:endParaRPr lang="en-US"/>
        </a:p>
      </dgm:t>
    </dgm:pt>
    <dgm:pt modelId="{D375D5C1-45C0-430C-95A8-E913C940C65A}" type="pres">
      <dgm:prSet presAssocID="{D1C3E726-666A-4568-B6CE-008BB15C4DC7}" presName="compNode" presStyleCnt="0"/>
      <dgm:spPr/>
      <dgm:t>
        <a:bodyPr/>
        <a:lstStyle/>
        <a:p>
          <a:endParaRPr lang="en-US"/>
        </a:p>
      </dgm:t>
    </dgm:pt>
    <dgm:pt modelId="{1AA53FBC-9128-482B-A7BA-092BF26AFCFF}" type="pres">
      <dgm:prSet presAssocID="{D1C3E726-666A-4568-B6CE-008BB15C4DC7}" presName="aNode" presStyleLbl="bgShp" presStyleIdx="1" presStyleCnt="2"/>
      <dgm:spPr/>
      <dgm:t>
        <a:bodyPr/>
        <a:lstStyle/>
        <a:p>
          <a:endParaRPr lang="en-US"/>
        </a:p>
      </dgm:t>
    </dgm:pt>
    <dgm:pt modelId="{E0463C22-3916-404D-BFA1-51DFD5A3AAB1}" type="pres">
      <dgm:prSet presAssocID="{D1C3E726-666A-4568-B6CE-008BB15C4DC7}" presName="textNode" presStyleLbl="bgShp" presStyleIdx="1" presStyleCnt="2"/>
      <dgm:spPr/>
      <dgm:t>
        <a:bodyPr/>
        <a:lstStyle/>
        <a:p>
          <a:endParaRPr lang="en-US"/>
        </a:p>
      </dgm:t>
    </dgm:pt>
    <dgm:pt modelId="{3F9BA93A-B2D9-48E9-B3BC-C7EC5A93E8D3}" type="pres">
      <dgm:prSet presAssocID="{D1C3E726-666A-4568-B6CE-008BB15C4DC7}" presName="compChildNode" presStyleCnt="0"/>
      <dgm:spPr/>
      <dgm:t>
        <a:bodyPr/>
        <a:lstStyle/>
        <a:p>
          <a:endParaRPr lang="en-US"/>
        </a:p>
      </dgm:t>
    </dgm:pt>
    <dgm:pt modelId="{60CEE452-268C-4AF4-BD13-C8F39A4E112D}" type="pres">
      <dgm:prSet presAssocID="{D1C3E726-666A-4568-B6CE-008BB15C4DC7}" presName="theInnerList" presStyleCnt="0"/>
      <dgm:spPr/>
      <dgm:t>
        <a:bodyPr/>
        <a:lstStyle/>
        <a:p>
          <a:endParaRPr lang="en-US"/>
        </a:p>
      </dgm:t>
    </dgm:pt>
    <dgm:pt modelId="{08172A9A-D741-43EA-B453-A0D155066DF7}" type="pres">
      <dgm:prSet presAssocID="{AB178E92-4D98-47F0-9B1D-53291DF4AE6B}" presName="childNode" presStyleLbl="node1" presStyleIdx="2" presStyleCnt="4">
        <dgm:presLayoutVars>
          <dgm:bulletEnabled val="1"/>
        </dgm:presLayoutVars>
      </dgm:prSet>
      <dgm:spPr/>
      <dgm:t>
        <a:bodyPr/>
        <a:lstStyle/>
        <a:p>
          <a:endParaRPr lang="en-US"/>
        </a:p>
      </dgm:t>
    </dgm:pt>
    <dgm:pt modelId="{43E496E4-0C8D-4D38-B804-57D43E4BDD98}" type="pres">
      <dgm:prSet presAssocID="{AB178E92-4D98-47F0-9B1D-53291DF4AE6B}" presName="aSpace2" presStyleCnt="0"/>
      <dgm:spPr/>
      <dgm:t>
        <a:bodyPr/>
        <a:lstStyle/>
        <a:p>
          <a:endParaRPr lang="en-US"/>
        </a:p>
      </dgm:t>
    </dgm:pt>
    <dgm:pt modelId="{9F229D0B-9149-461F-B318-3538054E4291}" type="pres">
      <dgm:prSet presAssocID="{B7C925C7-7602-4550-A9DD-DB8E8132AA93}" presName="childNode" presStyleLbl="node1" presStyleIdx="3" presStyleCnt="4">
        <dgm:presLayoutVars>
          <dgm:bulletEnabled val="1"/>
        </dgm:presLayoutVars>
      </dgm:prSet>
      <dgm:spPr/>
      <dgm:t>
        <a:bodyPr/>
        <a:lstStyle/>
        <a:p>
          <a:endParaRPr lang="en-US"/>
        </a:p>
      </dgm:t>
    </dgm:pt>
  </dgm:ptLst>
  <dgm:cxnLst>
    <dgm:cxn modelId="{50F7B7EA-4455-4639-98BD-2A29613F7E94}" type="presOf" srcId="{D1C3E726-666A-4568-B6CE-008BB15C4DC7}" destId="{1AA53FBC-9128-482B-A7BA-092BF26AFCFF}" srcOrd="0" destOrd="0" presId="urn:microsoft.com/office/officeart/2005/8/layout/lProcess2"/>
    <dgm:cxn modelId="{7D836EE0-1CD9-429E-984F-10E3067E4871}" type="presOf" srcId="{2F22C20B-9851-49B1-9076-0A87CA6B4373}" destId="{CFDF19FB-AEE6-451F-A745-8A561D663650}" srcOrd="0" destOrd="0" presId="urn:microsoft.com/office/officeart/2005/8/layout/lProcess2"/>
    <dgm:cxn modelId="{03DCBFB0-06B1-42D2-9B4C-D930F2B124A0}" type="presOf" srcId="{B0CFC80C-3BE7-48E1-BCD1-96446B08CE07}" destId="{4972AEA5-9FE0-42E2-AC1A-5E476996270D}" srcOrd="0" destOrd="0" presId="urn:microsoft.com/office/officeart/2005/8/layout/lProcess2"/>
    <dgm:cxn modelId="{91DE21AC-ECF8-422E-9072-43E129D48149}" srcId="{367EFDC0-08F2-4156-B4B9-5711E5D83FC1}" destId="{D1C3E726-666A-4568-B6CE-008BB15C4DC7}" srcOrd="1" destOrd="0" parTransId="{BD3704AC-2ED6-4257-800C-1B6729A3C56C}" sibTransId="{88B581ED-D95B-4791-9C41-39B255917D65}"/>
    <dgm:cxn modelId="{A5DEA885-B3D8-437F-B974-56440723A9F7}" type="presOf" srcId="{B7C925C7-7602-4550-A9DD-DB8E8132AA93}" destId="{9F229D0B-9149-461F-B318-3538054E4291}" srcOrd="0" destOrd="0" presId="urn:microsoft.com/office/officeart/2005/8/layout/lProcess2"/>
    <dgm:cxn modelId="{18060E7C-B588-4431-A53A-2527AE95FBFD}" srcId="{D1C3E726-666A-4568-B6CE-008BB15C4DC7}" destId="{B7C925C7-7602-4550-A9DD-DB8E8132AA93}" srcOrd="1" destOrd="0" parTransId="{34BE0BF2-4442-48E0-9A8C-C2FB83A3770A}" sibTransId="{83BFF36A-7BDD-414A-B406-601113F10709}"/>
    <dgm:cxn modelId="{9B7BCDE7-70F7-4C4A-992A-CCE3070B9D9B}" type="presOf" srcId="{B6371CA6-C582-4946-AF46-954959068D3A}" destId="{4B106465-D3CD-4083-BE5E-A791EF19036C}" srcOrd="0" destOrd="0" presId="urn:microsoft.com/office/officeart/2005/8/layout/lProcess2"/>
    <dgm:cxn modelId="{FD9441A4-7523-45F3-B5DD-8E6B750ECD9C}" srcId="{2F22C20B-9851-49B1-9076-0A87CA6B4373}" destId="{B0CFC80C-3BE7-48E1-BCD1-96446B08CE07}" srcOrd="0" destOrd="0" parTransId="{B016C928-46E4-4E2E-9EE8-6EC0F4AA4A73}" sibTransId="{990B3C9E-777F-4AD7-8D4B-F69D91FC5B6A}"/>
    <dgm:cxn modelId="{126F92BA-665B-4928-976B-86AB456A63CD}" srcId="{2F22C20B-9851-49B1-9076-0A87CA6B4373}" destId="{B6371CA6-C582-4946-AF46-954959068D3A}" srcOrd="1" destOrd="0" parTransId="{CBC53CA1-6CE8-48E0-9983-3769DF5A0325}" sibTransId="{553ADE58-93F2-4CF3-B809-1156F31B3001}"/>
    <dgm:cxn modelId="{601EA185-B335-40C9-A197-DF0D38AEE31C}" srcId="{367EFDC0-08F2-4156-B4B9-5711E5D83FC1}" destId="{2F22C20B-9851-49B1-9076-0A87CA6B4373}" srcOrd="0" destOrd="0" parTransId="{B690D57A-5317-4622-8362-3BFBBBE473AE}" sibTransId="{713A3E9A-58B1-417E-8A26-A34CB1C67A10}"/>
    <dgm:cxn modelId="{FCEAF0D0-6350-46CD-9FA1-984074204210}" type="presOf" srcId="{AB178E92-4D98-47F0-9B1D-53291DF4AE6B}" destId="{08172A9A-D741-43EA-B453-A0D155066DF7}" srcOrd="0" destOrd="0" presId="urn:microsoft.com/office/officeart/2005/8/layout/lProcess2"/>
    <dgm:cxn modelId="{A87F76C6-65D3-4C1D-92EA-48CA51BCA782}" type="presOf" srcId="{D1C3E726-666A-4568-B6CE-008BB15C4DC7}" destId="{E0463C22-3916-404D-BFA1-51DFD5A3AAB1}" srcOrd="1" destOrd="0" presId="urn:microsoft.com/office/officeart/2005/8/layout/lProcess2"/>
    <dgm:cxn modelId="{7F0A1917-1762-4EB5-ACD7-72185BC930EA}" srcId="{D1C3E726-666A-4568-B6CE-008BB15C4DC7}" destId="{AB178E92-4D98-47F0-9B1D-53291DF4AE6B}" srcOrd="0" destOrd="0" parTransId="{DC7B3680-93CA-4F60-AD0D-9A56EB8B8EB7}" sibTransId="{CF0720C4-0E5A-445F-A49B-FD456006F3E7}"/>
    <dgm:cxn modelId="{50D9EF9B-D554-41D8-A307-3944972F8AE0}" type="presOf" srcId="{367EFDC0-08F2-4156-B4B9-5711E5D83FC1}" destId="{387DD59C-3BB4-45CA-A507-28AC585BA2EF}" srcOrd="0" destOrd="0" presId="urn:microsoft.com/office/officeart/2005/8/layout/lProcess2"/>
    <dgm:cxn modelId="{FD302993-E2A7-4018-976F-64B20C18BDD0}" type="presOf" srcId="{2F22C20B-9851-49B1-9076-0A87CA6B4373}" destId="{6575E191-2DDC-4C48-9077-9E51635785CB}" srcOrd="1" destOrd="0" presId="urn:microsoft.com/office/officeart/2005/8/layout/lProcess2"/>
    <dgm:cxn modelId="{4D5868DF-DAB5-4FA0-853B-70BCB8056B4E}" type="presParOf" srcId="{387DD59C-3BB4-45CA-A507-28AC585BA2EF}" destId="{59365391-BD30-479F-897E-938F4A54AF7E}" srcOrd="0" destOrd="0" presId="urn:microsoft.com/office/officeart/2005/8/layout/lProcess2"/>
    <dgm:cxn modelId="{A2F97DFD-82F2-48AA-BA16-9810EA5ECBA5}" type="presParOf" srcId="{59365391-BD30-479F-897E-938F4A54AF7E}" destId="{CFDF19FB-AEE6-451F-A745-8A561D663650}" srcOrd="0" destOrd="0" presId="urn:microsoft.com/office/officeart/2005/8/layout/lProcess2"/>
    <dgm:cxn modelId="{3F19159E-F96C-4B3D-965B-D520BA94B72A}" type="presParOf" srcId="{59365391-BD30-479F-897E-938F4A54AF7E}" destId="{6575E191-2DDC-4C48-9077-9E51635785CB}" srcOrd="1" destOrd="0" presId="urn:microsoft.com/office/officeart/2005/8/layout/lProcess2"/>
    <dgm:cxn modelId="{561B88DE-D179-4C4D-A766-0EB18A5B1E31}" type="presParOf" srcId="{59365391-BD30-479F-897E-938F4A54AF7E}" destId="{9417040A-3FCD-4C48-BE2E-20CBC08B4065}" srcOrd="2" destOrd="0" presId="urn:microsoft.com/office/officeart/2005/8/layout/lProcess2"/>
    <dgm:cxn modelId="{349A2A58-7159-425D-B53D-67788C555376}" type="presParOf" srcId="{9417040A-3FCD-4C48-BE2E-20CBC08B4065}" destId="{CD224470-332D-458D-9D9F-F985FF88D63A}" srcOrd="0" destOrd="0" presId="urn:microsoft.com/office/officeart/2005/8/layout/lProcess2"/>
    <dgm:cxn modelId="{10026A80-F0B3-4432-BA53-5F8A9E55A4D1}" type="presParOf" srcId="{CD224470-332D-458D-9D9F-F985FF88D63A}" destId="{4972AEA5-9FE0-42E2-AC1A-5E476996270D}" srcOrd="0" destOrd="0" presId="urn:microsoft.com/office/officeart/2005/8/layout/lProcess2"/>
    <dgm:cxn modelId="{F2063A12-0FD0-4F5A-A2D5-B699BA20F860}" type="presParOf" srcId="{CD224470-332D-458D-9D9F-F985FF88D63A}" destId="{1A89C2C2-3C5B-40B1-88F4-98D32B446F8F}" srcOrd="1" destOrd="0" presId="urn:microsoft.com/office/officeart/2005/8/layout/lProcess2"/>
    <dgm:cxn modelId="{25133BA5-D516-4C6B-9668-7036DF98C0BE}" type="presParOf" srcId="{CD224470-332D-458D-9D9F-F985FF88D63A}" destId="{4B106465-D3CD-4083-BE5E-A791EF19036C}" srcOrd="2" destOrd="0" presId="urn:microsoft.com/office/officeart/2005/8/layout/lProcess2"/>
    <dgm:cxn modelId="{0560F810-A078-4802-8712-17475C4AAB5F}" type="presParOf" srcId="{387DD59C-3BB4-45CA-A507-28AC585BA2EF}" destId="{B89AB152-7D8F-42B3-9776-ECAEC02603FA}" srcOrd="1" destOrd="0" presId="urn:microsoft.com/office/officeart/2005/8/layout/lProcess2"/>
    <dgm:cxn modelId="{6DB5E883-4C19-4CC0-A3EE-3B19346E44A2}" type="presParOf" srcId="{387DD59C-3BB4-45CA-A507-28AC585BA2EF}" destId="{D375D5C1-45C0-430C-95A8-E913C940C65A}" srcOrd="2" destOrd="0" presId="urn:microsoft.com/office/officeart/2005/8/layout/lProcess2"/>
    <dgm:cxn modelId="{269F24E6-B614-498B-AFD8-2EFC343AFFA6}" type="presParOf" srcId="{D375D5C1-45C0-430C-95A8-E913C940C65A}" destId="{1AA53FBC-9128-482B-A7BA-092BF26AFCFF}" srcOrd="0" destOrd="0" presId="urn:microsoft.com/office/officeart/2005/8/layout/lProcess2"/>
    <dgm:cxn modelId="{4F9D5933-01E8-4A9E-8195-6CD0C1C9FF84}" type="presParOf" srcId="{D375D5C1-45C0-430C-95A8-E913C940C65A}" destId="{E0463C22-3916-404D-BFA1-51DFD5A3AAB1}" srcOrd="1" destOrd="0" presId="urn:microsoft.com/office/officeart/2005/8/layout/lProcess2"/>
    <dgm:cxn modelId="{F0625E4A-0BF1-49A9-9FE5-B2031EE93B7A}" type="presParOf" srcId="{D375D5C1-45C0-430C-95A8-E913C940C65A}" destId="{3F9BA93A-B2D9-48E9-B3BC-C7EC5A93E8D3}" srcOrd="2" destOrd="0" presId="urn:microsoft.com/office/officeart/2005/8/layout/lProcess2"/>
    <dgm:cxn modelId="{02B74D07-F42E-4B3A-98C4-95EA94ECF28D}" type="presParOf" srcId="{3F9BA93A-B2D9-48E9-B3BC-C7EC5A93E8D3}" destId="{60CEE452-268C-4AF4-BD13-C8F39A4E112D}" srcOrd="0" destOrd="0" presId="urn:microsoft.com/office/officeart/2005/8/layout/lProcess2"/>
    <dgm:cxn modelId="{6EA9E721-3C35-40B1-9F39-074725AF5D71}" type="presParOf" srcId="{60CEE452-268C-4AF4-BD13-C8F39A4E112D}" destId="{08172A9A-D741-43EA-B453-A0D155066DF7}" srcOrd="0" destOrd="0" presId="urn:microsoft.com/office/officeart/2005/8/layout/lProcess2"/>
    <dgm:cxn modelId="{E13B0699-7162-4FA1-9B1D-61C951C171E3}" type="presParOf" srcId="{60CEE452-268C-4AF4-BD13-C8F39A4E112D}" destId="{43E496E4-0C8D-4D38-B804-57D43E4BDD98}" srcOrd="1" destOrd="0" presId="urn:microsoft.com/office/officeart/2005/8/layout/lProcess2"/>
    <dgm:cxn modelId="{B7778515-84FD-49D2-BAFD-44258500997B}" type="presParOf" srcId="{60CEE452-268C-4AF4-BD13-C8F39A4E112D}" destId="{9F229D0B-9149-461F-B318-3538054E4291}"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600926-7F4B-4EFD-8A1D-D53DEEE2E4A7}">
      <dsp:nvSpPr>
        <dsp:cNvPr id="0" name=""/>
        <dsp:cNvSpPr/>
      </dsp:nvSpPr>
      <dsp:spPr>
        <a:xfrm>
          <a:off x="5524489" y="1368853"/>
          <a:ext cx="1315499" cy="626058"/>
        </a:xfrm>
        <a:custGeom>
          <a:avLst/>
          <a:gdLst/>
          <a:ahLst/>
          <a:cxnLst/>
          <a:rect l="0" t="0" r="0" b="0"/>
          <a:pathLst>
            <a:path>
              <a:moveTo>
                <a:pt x="0" y="0"/>
              </a:moveTo>
              <a:lnTo>
                <a:pt x="0" y="426640"/>
              </a:lnTo>
              <a:lnTo>
                <a:pt x="1315499" y="426640"/>
              </a:lnTo>
              <a:lnTo>
                <a:pt x="1315499" y="6260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21040F-D96C-4683-8A09-5700B383AC56}">
      <dsp:nvSpPr>
        <dsp:cNvPr id="0" name=""/>
        <dsp:cNvSpPr/>
      </dsp:nvSpPr>
      <dsp:spPr>
        <a:xfrm>
          <a:off x="6336744" y="5354815"/>
          <a:ext cx="1414186" cy="590162"/>
        </a:xfrm>
        <a:custGeom>
          <a:avLst/>
          <a:gdLst/>
          <a:ahLst/>
          <a:cxnLst/>
          <a:rect l="0" t="0" r="0" b="0"/>
          <a:pathLst>
            <a:path>
              <a:moveTo>
                <a:pt x="0" y="0"/>
              </a:moveTo>
              <a:lnTo>
                <a:pt x="0" y="390744"/>
              </a:lnTo>
              <a:lnTo>
                <a:pt x="1414186" y="390744"/>
              </a:lnTo>
              <a:lnTo>
                <a:pt x="1414186" y="5901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CE33AF-8011-4E27-BB30-6892233ADB43}">
      <dsp:nvSpPr>
        <dsp:cNvPr id="0" name=""/>
        <dsp:cNvSpPr/>
      </dsp:nvSpPr>
      <dsp:spPr>
        <a:xfrm>
          <a:off x="4923461" y="5354815"/>
          <a:ext cx="1413282" cy="590162"/>
        </a:xfrm>
        <a:custGeom>
          <a:avLst/>
          <a:gdLst/>
          <a:ahLst/>
          <a:cxnLst/>
          <a:rect l="0" t="0" r="0" b="0"/>
          <a:pathLst>
            <a:path>
              <a:moveTo>
                <a:pt x="1413282" y="0"/>
              </a:moveTo>
              <a:lnTo>
                <a:pt x="1413282" y="390744"/>
              </a:lnTo>
              <a:lnTo>
                <a:pt x="0" y="390744"/>
              </a:lnTo>
              <a:lnTo>
                <a:pt x="0" y="5901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61BA14-0786-47D5-887C-FCEEB263C4C9}">
      <dsp:nvSpPr>
        <dsp:cNvPr id="0" name=""/>
        <dsp:cNvSpPr/>
      </dsp:nvSpPr>
      <dsp:spPr>
        <a:xfrm>
          <a:off x="4208989" y="3361834"/>
          <a:ext cx="2127754" cy="626058"/>
        </a:xfrm>
        <a:custGeom>
          <a:avLst/>
          <a:gdLst/>
          <a:ahLst/>
          <a:cxnLst/>
          <a:rect l="0" t="0" r="0" b="0"/>
          <a:pathLst>
            <a:path>
              <a:moveTo>
                <a:pt x="0" y="0"/>
              </a:moveTo>
              <a:lnTo>
                <a:pt x="0" y="426640"/>
              </a:lnTo>
              <a:lnTo>
                <a:pt x="2127754" y="426640"/>
              </a:lnTo>
              <a:lnTo>
                <a:pt x="2127754" y="6260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F3994F-55F3-424D-946B-ED534E1406EA}">
      <dsp:nvSpPr>
        <dsp:cNvPr id="0" name=""/>
        <dsp:cNvSpPr/>
      </dsp:nvSpPr>
      <dsp:spPr>
        <a:xfrm>
          <a:off x="2035515" y="5354815"/>
          <a:ext cx="91440" cy="590162"/>
        </a:xfrm>
        <a:custGeom>
          <a:avLst/>
          <a:gdLst/>
          <a:ahLst/>
          <a:cxnLst/>
          <a:rect l="0" t="0" r="0" b="0"/>
          <a:pathLst>
            <a:path>
              <a:moveTo>
                <a:pt x="45720" y="0"/>
              </a:moveTo>
              <a:lnTo>
                <a:pt x="45720" y="5901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B0D660-C846-483B-BC9D-26EE310F0467}">
      <dsp:nvSpPr>
        <dsp:cNvPr id="0" name=""/>
        <dsp:cNvSpPr/>
      </dsp:nvSpPr>
      <dsp:spPr>
        <a:xfrm>
          <a:off x="2081235" y="3361834"/>
          <a:ext cx="2127754" cy="626058"/>
        </a:xfrm>
        <a:custGeom>
          <a:avLst/>
          <a:gdLst/>
          <a:ahLst/>
          <a:cxnLst/>
          <a:rect l="0" t="0" r="0" b="0"/>
          <a:pathLst>
            <a:path>
              <a:moveTo>
                <a:pt x="2127754" y="0"/>
              </a:moveTo>
              <a:lnTo>
                <a:pt x="2127754" y="426640"/>
              </a:lnTo>
              <a:lnTo>
                <a:pt x="0" y="426640"/>
              </a:lnTo>
              <a:lnTo>
                <a:pt x="0" y="62605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B19717-91BF-481C-9B88-C5B58AD61981}">
      <dsp:nvSpPr>
        <dsp:cNvPr id="0" name=""/>
        <dsp:cNvSpPr/>
      </dsp:nvSpPr>
      <dsp:spPr>
        <a:xfrm>
          <a:off x="4208989" y="1368853"/>
          <a:ext cx="1315499" cy="626058"/>
        </a:xfrm>
        <a:custGeom>
          <a:avLst/>
          <a:gdLst/>
          <a:ahLst/>
          <a:cxnLst/>
          <a:rect l="0" t="0" r="0" b="0"/>
          <a:pathLst>
            <a:path>
              <a:moveTo>
                <a:pt x="1315499" y="0"/>
              </a:moveTo>
              <a:lnTo>
                <a:pt x="1315499" y="426640"/>
              </a:lnTo>
              <a:lnTo>
                <a:pt x="0" y="426640"/>
              </a:lnTo>
              <a:lnTo>
                <a:pt x="0" y="6260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660E10-CA96-44E3-832D-2E299705790C}">
      <dsp:nvSpPr>
        <dsp:cNvPr id="0" name=""/>
        <dsp:cNvSpPr/>
      </dsp:nvSpPr>
      <dsp:spPr>
        <a:xfrm>
          <a:off x="4448171" y="1929"/>
          <a:ext cx="2152635" cy="13669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CF4DC20-BA6F-4F08-9C27-6B3A2E6AAD78}">
      <dsp:nvSpPr>
        <dsp:cNvPr id="0" name=""/>
        <dsp:cNvSpPr/>
      </dsp:nvSpPr>
      <dsp:spPr>
        <a:xfrm>
          <a:off x="4687353" y="229152"/>
          <a:ext cx="2152635" cy="1366923"/>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SCALING</a:t>
          </a:r>
          <a:endParaRPr lang="en-US" sz="2100" kern="1200" dirty="0"/>
        </a:p>
      </dsp:txBody>
      <dsp:txXfrm>
        <a:off x="4727389" y="269188"/>
        <a:ext cx="2072563" cy="1286851"/>
      </dsp:txXfrm>
    </dsp:sp>
    <dsp:sp modelId="{F8827257-5AE6-45F8-82DC-6A9A43D1225E}">
      <dsp:nvSpPr>
        <dsp:cNvPr id="0" name=""/>
        <dsp:cNvSpPr/>
      </dsp:nvSpPr>
      <dsp:spPr>
        <a:xfrm>
          <a:off x="3132672" y="1994911"/>
          <a:ext cx="2152635" cy="13669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6004CAE-37A0-46A4-98CD-249E8CCA49C8}">
      <dsp:nvSpPr>
        <dsp:cNvPr id="0" name=""/>
        <dsp:cNvSpPr/>
      </dsp:nvSpPr>
      <dsp:spPr>
        <a:xfrm>
          <a:off x="3371853" y="2222133"/>
          <a:ext cx="2152635" cy="1366923"/>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Dissimilar Constructs</a:t>
          </a:r>
          <a:endParaRPr lang="en-US" sz="2100" kern="1200" dirty="0"/>
        </a:p>
      </dsp:txBody>
      <dsp:txXfrm>
        <a:off x="3411889" y="2262169"/>
        <a:ext cx="2072563" cy="1286851"/>
      </dsp:txXfrm>
    </dsp:sp>
    <dsp:sp modelId="{296B4D64-3F00-4F10-8F3E-550C52580255}">
      <dsp:nvSpPr>
        <dsp:cNvPr id="0" name=""/>
        <dsp:cNvSpPr/>
      </dsp:nvSpPr>
      <dsp:spPr>
        <a:xfrm>
          <a:off x="1004918" y="3987892"/>
          <a:ext cx="2152635" cy="13669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C5A5AF9-4B8B-48C0-B712-02D6E1B6D721}">
      <dsp:nvSpPr>
        <dsp:cNvPr id="0" name=""/>
        <dsp:cNvSpPr/>
      </dsp:nvSpPr>
      <dsp:spPr>
        <a:xfrm>
          <a:off x="1244099" y="4215115"/>
          <a:ext cx="2152635" cy="1366923"/>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Common Population</a:t>
          </a:r>
          <a:endParaRPr lang="en-US" sz="2100" kern="1200" dirty="0"/>
        </a:p>
      </dsp:txBody>
      <dsp:txXfrm>
        <a:off x="1284135" y="4255151"/>
        <a:ext cx="2072563" cy="1286851"/>
      </dsp:txXfrm>
    </dsp:sp>
    <dsp:sp modelId="{C921DF9D-8A75-4F8F-A94F-F3B84A7297B9}">
      <dsp:nvSpPr>
        <dsp:cNvPr id="0" name=""/>
        <dsp:cNvSpPr/>
      </dsp:nvSpPr>
      <dsp:spPr>
        <a:xfrm>
          <a:off x="893282" y="5944978"/>
          <a:ext cx="2375906" cy="148617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1296BA1-8DC4-44AA-851E-874BD1DE673B}">
      <dsp:nvSpPr>
        <dsp:cNvPr id="0" name=""/>
        <dsp:cNvSpPr/>
      </dsp:nvSpPr>
      <dsp:spPr>
        <a:xfrm>
          <a:off x="1132464" y="6172201"/>
          <a:ext cx="2375906" cy="1486173"/>
        </a:xfrm>
        <a:prstGeom prst="ellipse">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Battery Scaling</a:t>
          </a:r>
          <a:endParaRPr lang="en-US" sz="2100" b="1" kern="1200" dirty="0"/>
        </a:p>
      </dsp:txBody>
      <dsp:txXfrm>
        <a:off x="1480407" y="6389846"/>
        <a:ext cx="1680020" cy="1050883"/>
      </dsp:txXfrm>
    </dsp:sp>
    <dsp:sp modelId="{57FB34DA-2180-4C2C-9B39-FE68EAEA38C2}">
      <dsp:nvSpPr>
        <dsp:cNvPr id="0" name=""/>
        <dsp:cNvSpPr/>
      </dsp:nvSpPr>
      <dsp:spPr>
        <a:xfrm>
          <a:off x="5260426" y="3987892"/>
          <a:ext cx="2152635" cy="13669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53CCE98-B149-4BCB-927F-AD5932BC7DCE}">
      <dsp:nvSpPr>
        <dsp:cNvPr id="0" name=""/>
        <dsp:cNvSpPr/>
      </dsp:nvSpPr>
      <dsp:spPr>
        <a:xfrm>
          <a:off x="5499608" y="4215115"/>
          <a:ext cx="2152635" cy="1366923"/>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Anchor Measure</a:t>
          </a:r>
          <a:endParaRPr lang="en-US" sz="2100" kern="1200" dirty="0"/>
        </a:p>
      </dsp:txBody>
      <dsp:txXfrm>
        <a:off x="5539644" y="4255151"/>
        <a:ext cx="2072563" cy="1286851"/>
      </dsp:txXfrm>
    </dsp:sp>
    <dsp:sp modelId="{6B3CF8BF-DEFE-45D5-98D4-179B51728D6E}">
      <dsp:nvSpPr>
        <dsp:cNvPr id="0" name=""/>
        <dsp:cNvSpPr/>
      </dsp:nvSpPr>
      <dsp:spPr>
        <a:xfrm>
          <a:off x="3748456" y="5944978"/>
          <a:ext cx="2350010" cy="147219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CCB4681-8158-4339-B044-5BB144BE660A}">
      <dsp:nvSpPr>
        <dsp:cNvPr id="0" name=""/>
        <dsp:cNvSpPr/>
      </dsp:nvSpPr>
      <dsp:spPr>
        <a:xfrm>
          <a:off x="3987637" y="6172201"/>
          <a:ext cx="2350010" cy="1472190"/>
        </a:xfrm>
        <a:prstGeom prst="ellipse">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Scaling on Hypothetical Population</a:t>
          </a:r>
          <a:endParaRPr lang="en-US" sz="2100" b="1" kern="1200" dirty="0"/>
        </a:p>
      </dsp:txBody>
      <dsp:txXfrm>
        <a:off x="4331788" y="6387798"/>
        <a:ext cx="1661708" cy="1040996"/>
      </dsp:txXfrm>
    </dsp:sp>
    <dsp:sp modelId="{71101C1F-567D-4D29-9489-AAEBBC2687C4}">
      <dsp:nvSpPr>
        <dsp:cNvPr id="0" name=""/>
        <dsp:cNvSpPr/>
      </dsp:nvSpPr>
      <dsp:spPr>
        <a:xfrm>
          <a:off x="6575925" y="5944978"/>
          <a:ext cx="2350010" cy="147219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EAE141D-AE87-447B-8BDC-107BF82E372E}">
      <dsp:nvSpPr>
        <dsp:cNvPr id="0" name=""/>
        <dsp:cNvSpPr/>
      </dsp:nvSpPr>
      <dsp:spPr>
        <a:xfrm>
          <a:off x="6815107" y="6172201"/>
          <a:ext cx="2350010" cy="1472190"/>
        </a:xfrm>
        <a:prstGeom prst="ellipse">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t>Scaling to Anchor</a:t>
          </a:r>
          <a:endParaRPr lang="en-US" sz="2100" b="1" kern="1200" dirty="0"/>
        </a:p>
      </dsp:txBody>
      <dsp:txXfrm>
        <a:off x="7159258" y="6387798"/>
        <a:ext cx="1661708" cy="1040996"/>
      </dsp:txXfrm>
    </dsp:sp>
    <dsp:sp modelId="{4486D335-16AC-4702-856C-CB87BE10A236}">
      <dsp:nvSpPr>
        <dsp:cNvPr id="0" name=""/>
        <dsp:cNvSpPr/>
      </dsp:nvSpPr>
      <dsp:spPr>
        <a:xfrm>
          <a:off x="5763670" y="1994911"/>
          <a:ext cx="2152635" cy="13669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FE09EEF-D0E9-4E7E-AAE4-94ECB73E83AC}">
      <dsp:nvSpPr>
        <dsp:cNvPr id="0" name=""/>
        <dsp:cNvSpPr/>
      </dsp:nvSpPr>
      <dsp:spPr>
        <a:xfrm>
          <a:off x="6002852" y="2222133"/>
          <a:ext cx="2152635" cy="1366923"/>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Similar Constructs</a:t>
          </a:r>
          <a:endParaRPr lang="en-US" sz="2100" kern="1200" dirty="0"/>
        </a:p>
      </dsp:txBody>
      <dsp:txXfrm>
        <a:off x="6042888" y="2262169"/>
        <a:ext cx="2072563" cy="12868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CD57C-A722-4535-8880-CC065E41064B}">
      <dsp:nvSpPr>
        <dsp:cNvPr id="0" name=""/>
        <dsp:cNvSpPr/>
      </dsp:nvSpPr>
      <dsp:spPr>
        <a:xfrm>
          <a:off x="7639437" y="6276135"/>
          <a:ext cx="883302" cy="420371"/>
        </a:xfrm>
        <a:custGeom>
          <a:avLst/>
          <a:gdLst/>
          <a:ahLst/>
          <a:cxnLst/>
          <a:rect l="0" t="0" r="0" b="0"/>
          <a:pathLst>
            <a:path>
              <a:moveTo>
                <a:pt x="0" y="0"/>
              </a:moveTo>
              <a:lnTo>
                <a:pt x="0" y="286471"/>
              </a:lnTo>
              <a:lnTo>
                <a:pt x="883302" y="286471"/>
              </a:lnTo>
              <a:lnTo>
                <a:pt x="883302" y="4203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E5F0A7-4DF5-4874-B393-5A51AE19CB9D}">
      <dsp:nvSpPr>
        <dsp:cNvPr id="0" name=""/>
        <dsp:cNvSpPr/>
      </dsp:nvSpPr>
      <dsp:spPr>
        <a:xfrm>
          <a:off x="6756134" y="6276135"/>
          <a:ext cx="883302" cy="420371"/>
        </a:xfrm>
        <a:custGeom>
          <a:avLst/>
          <a:gdLst/>
          <a:ahLst/>
          <a:cxnLst/>
          <a:rect l="0" t="0" r="0" b="0"/>
          <a:pathLst>
            <a:path>
              <a:moveTo>
                <a:pt x="883302" y="0"/>
              </a:moveTo>
              <a:lnTo>
                <a:pt x="883302" y="286471"/>
              </a:lnTo>
              <a:lnTo>
                <a:pt x="0" y="286471"/>
              </a:lnTo>
              <a:lnTo>
                <a:pt x="0" y="4203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C8B31C-CC83-4C97-954A-027986625CAF}">
      <dsp:nvSpPr>
        <dsp:cNvPr id="0" name=""/>
        <dsp:cNvSpPr/>
      </dsp:nvSpPr>
      <dsp:spPr>
        <a:xfrm>
          <a:off x="7593717" y="4937932"/>
          <a:ext cx="91440" cy="420371"/>
        </a:xfrm>
        <a:custGeom>
          <a:avLst/>
          <a:gdLst/>
          <a:ahLst/>
          <a:cxnLst/>
          <a:rect l="0" t="0" r="0" b="0"/>
          <a:pathLst>
            <a:path>
              <a:moveTo>
                <a:pt x="45720" y="0"/>
              </a:moveTo>
              <a:lnTo>
                <a:pt x="45720" y="4203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058C5A-CD82-43E2-AF51-7E4378E564C8}">
      <dsp:nvSpPr>
        <dsp:cNvPr id="0" name=""/>
        <dsp:cNvSpPr/>
      </dsp:nvSpPr>
      <dsp:spPr>
        <a:xfrm>
          <a:off x="6314483" y="3599728"/>
          <a:ext cx="1324953" cy="420371"/>
        </a:xfrm>
        <a:custGeom>
          <a:avLst/>
          <a:gdLst/>
          <a:ahLst/>
          <a:cxnLst/>
          <a:rect l="0" t="0" r="0" b="0"/>
          <a:pathLst>
            <a:path>
              <a:moveTo>
                <a:pt x="0" y="0"/>
              </a:moveTo>
              <a:lnTo>
                <a:pt x="0" y="286471"/>
              </a:lnTo>
              <a:lnTo>
                <a:pt x="1324953" y="286471"/>
              </a:lnTo>
              <a:lnTo>
                <a:pt x="1324953" y="4203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E1C22-4DD6-483F-8EBC-19B6C0E7CC1F}">
      <dsp:nvSpPr>
        <dsp:cNvPr id="0" name=""/>
        <dsp:cNvSpPr/>
      </dsp:nvSpPr>
      <dsp:spPr>
        <a:xfrm>
          <a:off x="4943810" y="6276135"/>
          <a:ext cx="91440" cy="420371"/>
        </a:xfrm>
        <a:custGeom>
          <a:avLst/>
          <a:gdLst/>
          <a:ahLst/>
          <a:cxnLst/>
          <a:rect l="0" t="0" r="0" b="0"/>
          <a:pathLst>
            <a:path>
              <a:moveTo>
                <a:pt x="45720" y="0"/>
              </a:moveTo>
              <a:lnTo>
                <a:pt x="45720" y="4203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5A03EE-A0AB-4431-8A6A-90FA032B510F}">
      <dsp:nvSpPr>
        <dsp:cNvPr id="0" name=""/>
        <dsp:cNvSpPr/>
      </dsp:nvSpPr>
      <dsp:spPr>
        <a:xfrm>
          <a:off x="4943810" y="4937932"/>
          <a:ext cx="91440" cy="420371"/>
        </a:xfrm>
        <a:custGeom>
          <a:avLst/>
          <a:gdLst/>
          <a:ahLst/>
          <a:cxnLst/>
          <a:rect l="0" t="0" r="0" b="0"/>
          <a:pathLst>
            <a:path>
              <a:moveTo>
                <a:pt x="45720" y="0"/>
              </a:moveTo>
              <a:lnTo>
                <a:pt x="45720" y="4203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736B6F-2A85-4A30-9092-BE0340A469C7}">
      <dsp:nvSpPr>
        <dsp:cNvPr id="0" name=""/>
        <dsp:cNvSpPr/>
      </dsp:nvSpPr>
      <dsp:spPr>
        <a:xfrm>
          <a:off x="4989530" y="3599728"/>
          <a:ext cx="1324953" cy="420371"/>
        </a:xfrm>
        <a:custGeom>
          <a:avLst/>
          <a:gdLst/>
          <a:ahLst/>
          <a:cxnLst/>
          <a:rect l="0" t="0" r="0" b="0"/>
          <a:pathLst>
            <a:path>
              <a:moveTo>
                <a:pt x="1324953" y="0"/>
              </a:moveTo>
              <a:lnTo>
                <a:pt x="1324953" y="286471"/>
              </a:lnTo>
              <a:lnTo>
                <a:pt x="0" y="286471"/>
              </a:lnTo>
              <a:lnTo>
                <a:pt x="0" y="4203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7708A3-CD65-4A00-9247-1DE96F68246F}">
      <dsp:nvSpPr>
        <dsp:cNvPr id="0" name=""/>
        <dsp:cNvSpPr/>
      </dsp:nvSpPr>
      <dsp:spPr>
        <a:xfrm>
          <a:off x="4286423" y="2261525"/>
          <a:ext cx="2028060" cy="420371"/>
        </a:xfrm>
        <a:custGeom>
          <a:avLst/>
          <a:gdLst/>
          <a:ahLst/>
          <a:cxnLst/>
          <a:rect l="0" t="0" r="0" b="0"/>
          <a:pathLst>
            <a:path>
              <a:moveTo>
                <a:pt x="0" y="0"/>
              </a:moveTo>
              <a:lnTo>
                <a:pt x="0" y="286471"/>
              </a:lnTo>
              <a:lnTo>
                <a:pt x="2028060" y="286471"/>
              </a:lnTo>
              <a:lnTo>
                <a:pt x="2028060" y="4203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499F0F-CC88-4130-8B34-2E2624B5C1A8}">
      <dsp:nvSpPr>
        <dsp:cNvPr id="0" name=""/>
        <dsp:cNvSpPr/>
      </dsp:nvSpPr>
      <dsp:spPr>
        <a:xfrm>
          <a:off x="2258362" y="4937932"/>
          <a:ext cx="883302" cy="420371"/>
        </a:xfrm>
        <a:custGeom>
          <a:avLst/>
          <a:gdLst/>
          <a:ahLst/>
          <a:cxnLst/>
          <a:rect l="0" t="0" r="0" b="0"/>
          <a:pathLst>
            <a:path>
              <a:moveTo>
                <a:pt x="0" y="0"/>
              </a:moveTo>
              <a:lnTo>
                <a:pt x="0" y="286471"/>
              </a:lnTo>
              <a:lnTo>
                <a:pt x="883302" y="286471"/>
              </a:lnTo>
              <a:lnTo>
                <a:pt x="883302" y="4203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4A3796-B9EA-4311-B8CA-34EFCC780B3C}">
      <dsp:nvSpPr>
        <dsp:cNvPr id="0" name=""/>
        <dsp:cNvSpPr/>
      </dsp:nvSpPr>
      <dsp:spPr>
        <a:xfrm>
          <a:off x="1375060" y="4937932"/>
          <a:ext cx="883302" cy="420371"/>
        </a:xfrm>
        <a:custGeom>
          <a:avLst/>
          <a:gdLst/>
          <a:ahLst/>
          <a:cxnLst/>
          <a:rect l="0" t="0" r="0" b="0"/>
          <a:pathLst>
            <a:path>
              <a:moveTo>
                <a:pt x="883302" y="0"/>
              </a:moveTo>
              <a:lnTo>
                <a:pt x="883302" y="286471"/>
              </a:lnTo>
              <a:lnTo>
                <a:pt x="0" y="286471"/>
              </a:lnTo>
              <a:lnTo>
                <a:pt x="0" y="4203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7D808A-2F77-4FCA-AD33-7E7227A1762D}">
      <dsp:nvSpPr>
        <dsp:cNvPr id="0" name=""/>
        <dsp:cNvSpPr/>
      </dsp:nvSpPr>
      <dsp:spPr>
        <a:xfrm>
          <a:off x="2212642" y="3599728"/>
          <a:ext cx="91440" cy="420371"/>
        </a:xfrm>
        <a:custGeom>
          <a:avLst/>
          <a:gdLst/>
          <a:ahLst/>
          <a:cxnLst/>
          <a:rect l="0" t="0" r="0" b="0"/>
          <a:pathLst>
            <a:path>
              <a:moveTo>
                <a:pt x="45720" y="0"/>
              </a:moveTo>
              <a:lnTo>
                <a:pt x="45720" y="4203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B911FC-CA7A-41B3-AE79-7554A68436FD}">
      <dsp:nvSpPr>
        <dsp:cNvPr id="0" name=""/>
        <dsp:cNvSpPr/>
      </dsp:nvSpPr>
      <dsp:spPr>
        <a:xfrm>
          <a:off x="2258362" y="2261525"/>
          <a:ext cx="2028060" cy="420371"/>
        </a:xfrm>
        <a:custGeom>
          <a:avLst/>
          <a:gdLst/>
          <a:ahLst/>
          <a:cxnLst/>
          <a:rect l="0" t="0" r="0" b="0"/>
          <a:pathLst>
            <a:path>
              <a:moveTo>
                <a:pt x="2028060" y="0"/>
              </a:moveTo>
              <a:lnTo>
                <a:pt x="2028060" y="286471"/>
              </a:lnTo>
              <a:lnTo>
                <a:pt x="0" y="286471"/>
              </a:lnTo>
              <a:lnTo>
                <a:pt x="0" y="42037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600926-7F4B-4EFD-8A1D-D53DEEE2E4A7}">
      <dsp:nvSpPr>
        <dsp:cNvPr id="0" name=""/>
        <dsp:cNvSpPr/>
      </dsp:nvSpPr>
      <dsp:spPr>
        <a:xfrm>
          <a:off x="3403120" y="923322"/>
          <a:ext cx="883302" cy="420371"/>
        </a:xfrm>
        <a:custGeom>
          <a:avLst/>
          <a:gdLst/>
          <a:ahLst/>
          <a:cxnLst/>
          <a:rect l="0" t="0" r="0" b="0"/>
          <a:pathLst>
            <a:path>
              <a:moveTo>
                <a:pt x="0" y="0"/>
              </a:moveTo>
              <a:lnTo>
                <a:pt x="0" y="286471"/>
              </a:lnTo>
              <a:lnTo>
                <a:pt x="883302" y="286471"/>
              </a:lnTo>
              <a:lnTo>
                <a:pt x="883302" y="4203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B19717-91BF-481C-9B88-C5B58AD61981}">
      <dsp:nvSpPr>
        <dsp:cNvPr id="0" name=""/>
        <dsp:cNvSpPr/>
      </dsp:nvSpPr>
      <dsp:spPr>
        <a:xfrm>
          <a:off x="2519818" y="923322"/>
          <a:ext cx="883302" cy="420371"/>
        </a:xfrm>
        <a:custGeom>
          <a:avLst/>
          <a:gdLst/>
          <a:ahLst/>
          <a:cxnLst/>
          <a:rect l="0" t="0" r="0" b="0"/>
          <a:pathLst>
            <a:path>
              <a:moveTo>
                <a:pt x="883302" y="0"/>
              </a:moveTo>
              <a:lnTo>
                <a:pt x="883302" y="286471"/>
              </a:lnTo>
              <a:lnTo>
                <a:pt x="0" y="286471"/>
              </a:lnTo>
              <a:lnTo>
                <a:pt x="0" y="4203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660E10-CA96-44E3-832D-2E299705790C}">
      <dsp:nvSpPr>
        <dsp:cNvPr id="0" name=""/>
        <dsp:cNvSpPr/>
      </dsp:nvSpPr>
      <dsp:spPr>
        <a:xfrm>
          <a:off x="2680418" y="5491"/>
          <a:ext cx="1445403"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CF4DC20-BA6F-4F08-9C27-6B3A2E6AAD78}">
      <dsp:nvSpPr>
        <dsp:cNvPr id="0" name=""/>
        <dsp:cNvSpPr/>
      </dsp:nvSpPr>
      <dsp:spPr>
        <a:xfrm>
          <a:off x="2841019" y="158061"/>
          <a:ext cx="1445403" cy="917831"/>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SCALING</a:t>
          </a:r>
          <a:endParaRPr lang="en-US" sz="2000" kern="1200" dirty="0"/>
        </a:p>
      </dsp:txBody>
      <dsp:txXfrm>
        <a:off x="2867901" y="184943"/>
        <a:ext cx="1391639" cy="864067"/>
      </dsp:txXfrm>
    </dsp:sp>
    <dsp:sp modelId="{F8827257-5AE6-45F8-82DC-6A9A43D1225E}">
      <dsp:nvSpPr>
        <dsp:cNvPr id="0" name=""/>
        <dsp:cNvSpPr/>
      </dsp:nvSpPr>
      <dsp:spPr>
        <a:xfrm>
          <a:off x="1797116" y="1343694"/>
          <a:ext cx="1445403"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6004CAE-37A0-46A4-98CD-249E8CCA49C8}">
      <dsp:nvSpPr>
        <dsp:cNvPr id="0" name=""/>
        <dsp:cNvSpPr/>
      </dsp:nvSpPr>
      <dsp:spPr>
        <a:xfrm>
          <a:off x="1957716" y="1496264"/>
          <a:ext cx="1445403" cy="917831"/>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Dissimilar Constructs</a:t>
          </a:r>
          <a:endParaRPr lang="en-US" sz="2000" kern="1200" dirty="0"/>
        </a:p>
      </dsp:txBody>
      <dsp:txXfrm>
        <a:off x="1984598" y="1523146"/>
        <a:ext cx="1391639" cy="864067"/>
      </dsp:txXfrm>
    </dsp:sp>
    <dsp:sp modelId="{4486D335-16AC-4702-856C-CB87BE10A236}">
      <dsp:nvSpPr>
        <dsp:cNvPr id="0" name=""/>
        <dsp:cNvSpPr/>
      </dsp:nvSpPr>
      <dsp:spPr>
        <a:xfrm>
          <a:off x="3563721" y="1343694"/>
          <a:ext cx="1445403"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FE09EEF-D0E9-4E7E-AAE4-94ECB73E83AC}">
      <dsp:nvSpPr>
        <dsp:cNvPr id="0" name=""/>
        <dsp:cNvSpPr/>
      </dsp:nvSpPr>
      <dsp:spPr>
        <a:xfrm>
          <a:off x="3724321" y="1496264"/>
          <a:ext cx="1445403" cy="917831"/>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Similar Constructs</a:t>
          </a:r>
          <a:endParaRPr lang="en-US" sz="2000" kern="1200" dirty="0"/>
        </a:p>
      </dsp:txBody>
      <dsp:txXfrm>
        <a:off x="3751203" y="1523146"/>
        <a:ext cx="1391639" cy="864067"/>
      </dsp:txXfrm>
    </dsp:sp>
    <dsp:sp modelId="{EAF0B654-EC04-46FA-8532-45BE5A25C37B}">
      <dsp:nvSpPr>
        <dsp:cNvPr id="0" name=""/>
        <dsp:cNvSpPr/>
      </dsp:nvSpPr>
      <dsp:spPr>
        <a:xfrm>
          <a:off x="1535660" y="2681897"/>
          <a:ext cx="1445403"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56D66B9-58E0-419F-95D4-F66641D83F5F}">
      <dsp:nvSpPr>
        <dsp:cNvPr id="0" name=""/>
        <dsp:cNvSpPr/>
      </dsp:nvSpPr>
      <dsp:spPr>
        <a:xfrm>
          <a:off x="1696260" y="2834467"/>
          <a:ext cx="1445403" cy="917831"/>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Dissimilar Reliability</a:t>
          </a:r>
          <a:endParaRPr lang="en-US" sz="2000" kern="1200" dirty="0"/>
        </a:p>
      </dsp:txBody>
      <dsp:txXfrm>
        <a:off x="1723142" y="2861349"/>
        <a:ext cx="1391639" cy="864067"/>
      </dsp:txXfrm>
    </dsp:sp>
    <dsp:sp modelId="{3C17309B-2FAC-4BBE-8291-D852FEAAD19E}">
      <dsp:nvSpPr>
        <dsp:cNvPr id="0" name=""/>
        <dsp:cNvSpPr/>
      </dsp:nvSpPr>
      <dsp:spPr>
        <a:xfrm>
          <a:off x="1335016" y="4020100"/>
          <a:ext cx="1846691"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EEF96CA-C20C-4ADF-9D67-2D4270D749BA}">
      <dsp:nvSpPr>
        <dsp:cNvPr id="0" name=""/>
        <dsp:cNvSpPr/>
      </dsp:nvSpPr>
      <dsp:spPr>
        <a:xfrm>
          <a:off x="1495617" y="4172671"/>
          <a:ext cx="1846691" cy="917831"/>
        </a:xfrm>
        <a:prstGeom prst="ellipse">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Calibration</a:t>
          </a:r>
          <a:endParaRPr lang="en-US" sz="2000" b="1" kern="1200" dirty="0"/>
        </a:p>
      </dsp:txBody>
      <dsp:txXfrm>
        <a:off x="1766059" y="4307084"/>
        <a:ext cx="1305807" cy="649005"/>
      </dsp:txXfrm>
    </dsp:sp>
    <dsp:sp modelId="{05DD5224-EA5D-4A8D-B272-F3A892C88906}">
      <dsp:nvSpPr>
        <dsp:cNvPr id="0" name=""/>
        <dsp:cNvSpPr/>
      </dsp:nvSpPr>
      <dsp:spPr>
        <a:xfrm>
          <a:off x="652358" y="5358303"/>
          <a:ext cx="1445403"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0AD4423-A22E-4527-B50F-FBF40170EC1A}">
      <dsp:nvSpPr>
        <dsp:cNvPr id="0" name=""/>
        <dsp:cNvSpPr/>
      </dsp:nvSpPr>
      <dsp:spPr>
        <a:xfrm>
          <a:off x="812958" y="5510874"/>
          <a:ext cx="1445403" cy="917831"/>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Common Population</a:t>
          </a:r>
          <a:endParaRPr lang="en-US" sz="2000" kern="1200" dirty="0"/>
        </a:p>
      </dsp:txBody>
      <dsp:txXfrm>
        <a:off x="839840" y="5537756"/>
        <a:ext cx="1391639" cy="864067"/>
      </dsp:txXfrm>
    </dsp:sp>
    <dsp:sp modelId="{A397CFA1-EBAE-419F-A0B8-25A4006131AB}">
      <dsp:nvSpPr>
        <dsp:cNvPr id="0" name=""/>
        <dsp:cNvSpPr/>
      </dsp:nvSpPr>
      <dsp:spPr>
        <a:xfrm>
          <a:off x="2418962" y="5358303"/>
          <a:ext cx="1445403"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7108D8E-6BDC-4CD6-98BF-95BBFC549A71}">
      <dsp:nvSpPr>
        <dsp:cNvPr id="0" name=""/>
        <dsp:cNvSpPr/>
      </dsp:nvSpPr>
      <dsp:spPr>
        <a:xfrm>
          <a:off x="2579563" y="5510874"/>
          <a:ext cx="1445403" cy="917831"/>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Anchor Measure</a:t>
          </a:r>
          <a:endParaRPr lang="en-US" sz="2000" kern="1200" dirty="0"/>
        </a:p>
      </dsp:txBody>
      <dsp:txXfrm>
        <a:off x="2606445" y="5537756"/>
        <a:ext cx="1391639" cy="864067"/>
      </dsp:txXfrm>
    </dsp:sp>
    <dsp:sp modelId="{CFF34E4F-DFFD-46C8-9A17-54C29AAD40C6}">
      <dsp:nvSpPr>
        <dsp:cNvPr id="0" name=""/>
        <dsp:cNvSpPr/>
      </dsp:nvSpPr>
      <dsp:spPr>
        <a:xfrm>
          <a:off x="5591781" y="2681897"/>
          <a:ext cx="1445403"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4D5C654-5A71-4657-87C9-8161414DCDD7}">
      <dsp:nvSpPr>
        <dsp:cNvPr id="0" name=""/>
        <dsp:cNvSpPr/>
      </dsp:nvSpPr>
      <dsp:spPr>
        <a:xfrm>
          <a:off x="5752382" y="2834467"/>
          <a:ext cx="1445403" cy="917831"/>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Similar Reliability</a:t>
          </a:r>
          <a:endParaRPr lang="en-US" sz="2000" kern="1200" dirty="0"/>
        </a:p>
      </dsp:txBody>
      <dsp:txXfrm>
        <a:off x="5779264" y="2861349"/>
        <a:ext cx="1391639" cy="864067"/>
      </dsp:txXfrm>
    </dsp:sp>
    <dsp:sp modelId="{5B423221-DE1E-41F7-9CD2-0FC9C534C831}">
      <dsp:nvSpPr>
        <dsp:cNvPr id="0" name=""/>
        <dsp:cNvSpPr/>
      </dsp:nvSpPr>
      <dsp:spPr>
        <a:xfrm>
          <a:off x="4266828" y="4020100"/>
          <a:ext cx="1445403"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452B2F4-9EAF-4233-9C66-280621BBB17C}">
      <dsp:nvSpPr>
        <dsp:cNvPr id="0" name=""/>
        <dsp:cNvSpPr/>
      </dsp:nvSpPr>
      <dsp:spPr>
        <a:xfrm>
          <a:off x="4427428" y="4172671"/>
          <a:ext cx="1445403" cy="917831"/>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Dissimilar Difficulty + Population</a:t>
          </a:r>
          <a:endParaRPr lang="en-US" sz="2000" kern="1200" dirty="0"/>
        </a:p>
      </dsp:txBody>
      <dsp:txXfrm>
        <a:off x="4454310" y="4199553"/>
        <a:ext cx="1391639" cy="864067"/>
      </dsp:txXfrm>
    </dsp:sp>
    <dsp:sp modelId="{9E02C5D4-CF5A-4143-B3B9-CF7731773DDB}">
      <dsp:nvSpPr>
        <dsp:cNvPr id="0" name=""/>
        <dsp:cNvSpPr/>
      </dsp:nvSpPr>
      <dsp:spPr>
        <a:xfrm>
          <a:off x="4185567" y="5358303"/>
          <a:ext cx="1607925"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6768CBA-80B0-4E8A-85CD-609C7E9162A5}">
      <dsp:nvSpPr>
        <dsp:cNvPr id="0" name=""/>
        <dsp:cNvSpPr/>
      </dsp:nvSpPr>
      <dsp:spPr>
        <a:xfrm>
          <a:off x="4346167" y="5510874"/>
          <a:ext cx="1607925" cy="917831"/>
        </a:xfrm>
        <a:prstGeom prst="ellipse">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Vertical Scaling</a:t>
          </a:r>
          <a:endParaRPr lang="en-US" sz="2000" b="1" kern="1200" dirty="0"/>
        </a:p>
      </dsp:txBody>
      <dsp:txXfrm>
        <a:off x="4581642" y="5645287"/>
        <a:ext cx="1136975" cy="649005"/>
      </dsp:txXfrm>
    </dsp:sp>
    <dsp:sp modelId="{6F9782C5-6AE3-4099-842F-ED79735BDA57}">
      <dsp:nvSpPr>
        <dsp:cNvPr id="0" name=""/>
        <dsp:cNvSpPr/>
      </dsp:nvSpPr>
      <dsp:spPr>
        <a:xfrm>
          <a:off x="4266828" y="6696506"/>
          <a:ext cx="1445403"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055B869-A427-4724-8DD1-AD7A7D4C05DD}">
      <dsp:nvSpPr>
        <dsp:cNvPr id="0" name=""/>
        <dsp:cNvSpPr/>
      </dsp:nvSpPr>
      <dsp:spPr>
        <a:xfrm>
          <a:off x="4427428" y="6849077"/>
          <a:ext cx="1445403" cy="917831"/>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Anchor Measure</a:t>
          </a:r>
          <a:endParaRPr lang="en-US" sz="1800" kern="1200" dirty="0"/>
        </a:p>
      </dsp:txBody>
      <dsp:txXfrm>
        <a:off x="4454310" y="6875959"/>
        <a:ext cx="1391639" cy="864067"/>
      </dsp:txXfrm>
    </dsp:sp>
    <dsp:sp modelId="{9AA60CE4-3369-4B28-82BC-B3899B0C562E}">
      <dsp:nvSpPr>
        <dsp:cNvPr id="0" name=""/>
        <dsp:cNvSpPr/>
      </dsp:nvSpPr>
      <dsp:spPr>
        <a:xfrm>
          <a:off x="6916735" y="4020100"/>
          <a:ext cx="1445403"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EB1A5D5-865C-4A51-ABCB-6BB80AD7AEBF}">
      <dsp:nvSpPr>
        <dsp:cNvPr id="0" name=""/>
        <dsp:cNvSpPr/>
      </dsp:nvSpPr>
      <dsp:spPr>
        <a:xfrm>
          <a:off x="7077335" y="4172671"/>
          <a:ext cx="1445403" cy="917831"/>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Similar Difficulty + Population</a:t>
          </a:r>
          <a:endParaRPr lang="en-US" sz="2000" kern="1200" dirty="0"/>
        </a:p>
      </dsp:txBody>
      <dsp:txXfrm>
        <a:off x="7104217" y="4199553"/>
        <a:ext cx="1391639" cy="864067"/>
      </dsp:txXfrm>
    </dsp:sp>
    <dsp:sp modelId="{0D5DE98B-76B4-479D-BC94-A894F1742CEE}">
      <dsp:nvSpPr>
        <dsp:cNvPr id="0" name=""/>
        <dsp:cNvSpPr/>
      </dsp:nvSpPr>
      <dsp:spPr>
        <a:xfrm>
          <a:off x="6524076" y="5358303"/>
          <a:ext cx="2230720"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18E8022-3768-48AB-A50E-5332DE935646}">
      <dsp:nvSpPr>
        <dsp:cNvPr id="0" name=""/>
        <dsp:cNvSpPr/>
      </dsp:nvSpPr>
      <dsp:spPr>
        <a:xfrm>
          <a:off x="6684677" y="5510874"/>
          <a:ext cx="2230720" cy="917831"/>
        </a:xfrm>
        <a:prstGeom prst="ellipse">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Concordance</a:t>
          </a:r>
          <a:endParaRPr lang="en-US" sz="2000" b="1" kern="1200" dirty="0"/>
        </a:p>
      </dsp:txBody>
      <dsp:txXfrm>
        <a:off x="7011358" y="5645287"/>
        <a:ext cx="1577358" cy="649005"/>
      </dsp:txXfrm>
    </dsp:sp>
    <dsp:sp modelId="{5D02AE5C-1BD3-4DD5-AEF9-02710EE65BD4}">
      <dsp:nvSpPr>
        <dsp:cNvPr id="0" name=""/>
        <dsp:cNvSpPr/>
      </dsp:nvSpPr>
      <dsp:spPr>
        <a:xfrm>
          <a:off x="6033432" y="6696506"/>
          <a:ext cx="1445403"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77415B0-FBC1-4EC2-B5DB-2AD33C3711BA}">
      <dsp:nvSpPr>
        <dsp:cNvPr id="0" name=""/>
        <dsp:cNvSpPr/>
      </dsp:nvSpPr>
      <dsp:spPr>
        <a:xfrm>
          <a:off x="6194033" y="6849077"/>
          <a:ext cx="1445403" cy="917831"/>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Common Population</a:t>
          </a:r>
          <a:endParaRPr lang="en-US" sz="1800" kern="1200" dirty="0"/>
        </a:p>
      </dsp:txBody>
      <dsp:txXfrm>
        <a:off x="6220915" y="6875959"/>
        <a:ext cx="1391639" cy="864067"/>
      </dsp:txXfrm>
    </dsp:sp>
    <dsp:sp modelId="{F38AAF3E-319B-4D8B-B47B-A38FFBDF6A09}">
      <dsp:nvSpPr>
        <dsp:cNvPr id="0" name=""/>
        <dsp:cNvSpPr/>
      </dsp:nvSpPr>
      <dsp:spPr>
        <a:xfrm>
          <a:off x="7800037" y="6696506"/>
          <a:ext cx="1445403" cy="91783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FCC0F2C-8A4F-4098-822E-66240D2D44DA}">
      <dsp:nvSpPr>
        <dsp:cNvPr id="0" name=""/>
        <dsp:cNvSpPr/>
      </dsp:nvSpPr>
      <dsp:spPr>
        <a:xfrm>
          <a:off x="7960638" y="6849077"/>
          <a:ext cx="1445403" cy="917831"/>
        </a:xfrm>
        <a:prstGeom prst="roundRect">
          <a:avLst>
            <a:gd name="adj" fmla="val 10000"/>
          </a:avLst>
        </a:prstGeom>
        <a:solidFill>
          <a:schemeClr val="lt1">
            <a:hueOff val="0"/>
            <a:satOff val="0"/>
            <a:lum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Anchor Measure</a:t>
          </a:r>
          <a:endParaRPr lang="en-US" sz="1800" kern="1200" dirty="0"/>
        </a:p>
      </dsp:txBody>
      <dsp:txXfrm>
        <a:off x="7987520" y="6875959"/>
        <a:ext cx="1391639" cy="8640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7999E4-FE01-46C1-877E-D2AEE519204A}">
      <dsp:nvSpPr>
        <dsp:cNvPr id="0" name=""/>
        <dsp:cNvSpPr/>
      </dsp:nvSpPr>
      <dsp:spPr>
        <a:xfrm>
          <a:off x="6635449" y="3516503"/>
          <a:ext cx="1139919" cy="542497"/>
        </a:xfrm>
        <a:custGeom>
          <a:avLst/>
          <a:gdLst/>
          <a:ahLst/>
          <a:cxnLst/>
          <a:rect l="0" t="0" r="0" b="0"/>
          <a:pathLst>
            <a:path>
              <a:moveTo>
                <a:pt x="0" y="0"/>
              </a:moveTo>
              <a:lnTo>
                <a:pt x="0" y="369696"/>
              </a:lnTo>
              <a:lnTo>
                <a:pt x="1139919" y="369696"/>
              </a:lnTo>
              <a:lnTo>
                <a:pt x="1139919" y="542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470254-F377-40AF-9D03-692E4E5DFEE7}">
      <dsp:nvSpPr>
        <dsp:cNvPr id="0" name=""/>
        <dsp:cNvSpPr/>
      </dsp:nvSpPr>
      <dsp:spPr>
        <a:xfrm>
          <a:off x="5495530" y="5243481"/>
          <a:ext cx="3419757" cy="542497"/>
        </a:xfrm>
        <a:custGeom>
          <a:avLst/>
          <a:gdLst/>
          <a:ahLst/>
          <a:cxnLst/>
          <a:rect l="0" t="0" r="0" b="0"/>
          <a:pathLst>
            <a:path>
              <a:moveTo>
                <a:pt x="0" y="0"/>
              </a:moveTo>
              <a:lnTo>
                <a:pt x="0" y="369696"/>
              </a:lnTo>
              <a:lnTo>
                <a:pt x="3419757" y="369696"/>
              </a:lnTo>
              <a:lnTo>
                <a:pt x="3419757" y="542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F91D41-CAAE-4079-8117-3011BC146870}">
      <dsp:nvSpPr>
        <dsp:cNvPr id="0" name=""/>
        <dsp:cNvSpPr/>
      </dsp:nvSpPr>
      <dsp:spPr>
        <a:xfrm>
          <a:off x="5495530" y="5243481"/>
          <a:ext cx="1139919" cy="542497"/>
        </a:xfrm>
        <a:custGeom>
          <a:avLst/>
          <a:gdLst/>
          <a:ahLst/>
          <a:cxnLst/>
          <a:rect l="0" t="0" r="0" b="0"/>
          <a:pathLst>
            <a:path>
              <a:moveTo>
                <a:pt x="0" y="0"/>
              </a:moveTo>
              <a:lnTo>
                <a:pt x="0" y="369696"/>
              </a:lnTo>
              <a:lnTo>
                <a:pt x="1139919" y="369696"/>
              </a:lnTo>
              <a:lnTo>
                <a:pt x="1139919" y="542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A289BB-73AC-4C93-8B2B-C7C7E8A09699}">
      <dsp:nvSpPr>
        <dsp:cNvPr id="0" name=""/>
        <dsp:cNvSpPr/>
      </dsp:nvSpPr>
      <dsp:spPr>
        <a:xfrm>
          <a:off x="4355611" y="5243481"/>
          <a:ext cx="1139919" cy="542497"/>
        </a:xfrm>
        <a:custGeom>
          <a:avLst/>
          <a:gdLst/>
          <a:ahLst/>
          <a:cxnLst/>
          <a:rect l="0" t="0" r="0" b="0"/>
          <a:pathLst>
            <a:path>
              <a:moveTo>
                <a:pt x="1139919" y="0"/>
              </a:moveTo>
              <a:lnTo>
                <a:pt x="1139919" y="369696"/>
              </a:lnTo>
              <a:lnTo>
                <a:pt x="0" y="369696"/>
              </a:lnTo>
              <a:lnTo>
                <a:pt x="0" y="542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D552D1-BDB2-42D7-AE61-F45F4DBB06F3}">
      <dsp:nvSpPr>
        <dsp:cNvPr id="0" name=""/>
        <dsp:cNvSpPr/>
      </dsp:nvSpPr>
      <dsp:spPr>
        <a:xfrm>
          <a:off x="2075772" y="5243481"/>
          <a:ext cx="3419757" cy="542497"/>
        </a:xfrm>
        <a:custGeom>
          <a:avLst/>
          <a:gdLst/>
          <a:ahLst/>
          <a:cxnLst/>
          <a:rect l="0" t="0" r="0" b="0"/>
          <a:pathLst>
            <a:path>
              <a:moveTo>
                <a:pt x="3419757" y="0"/>
              </a:moveTo>
              <a:lnTo>
                <a:pt x="3419757" y="369696"/>
              </a:lnTo>
              <a:lnTo>
                <a:pt x="0" y="369696"/>
              </a:lnTo>
              <a:lnTo>
                <a:pt x="0" y="542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D59974-CFEF-4DBC-BA52-566F1BC5942E}">
      <dsp:nvSpPr>
        <dsp:cNvPr id="0" name=""/>
        <dsp:cNvSpPr/>
      </dsp:nvSpPr>
      <dsp:spPr>
        <a:xfrm>
          <a:off x="5495530" y="3516503"/>
          <a:ext cx="1139919" cy="542497"/>
        </a:xfrm>
        <a:custGeom>
          <a:avLst/>
          <a:gdLst/>
          <a:ahLst/>
          <a:cxnLst/>
          <a:rect l="0" t="0" r="0" b="0"/>
          <a:pathLst>
            <a:path>
              <a:moveTo>
                <a:pt x="1139919" y="0"/>
              </a:moveTo>
              <a:lnTo>
                <a:pt x="1139919" y="369696"/>
              </a:lnTo>
              <a:lnTo>
                <a:pt x="0" y="369696"/>
              </a:lnTo>
              <a:lnTo>
                <a:pt x="0" y="542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AB053F-9814-4E72-B270-1384EF4801E4}">
      <dsp:nvSpPr>
        <dsp:cNvPr id="0" name=""/>
        <dsp:cNvSpPr/>
      </dsp:nvSpPr>
      <dsp:spPr>
        <a:xfrm>
          <a:off x="4355611" y="1789525"/>
          <a:ext cx="2279838" cy="542497"/>
        </a:xfrm>
        <a:custGeom>
          <a:avLst/>
          <a:gdLst/>
          <a:ahLst/>
          <a:cxnLst/>
          <a:rect l="0" t="0" r="0" b="0"/>
          <a:pathLst>
            <a:path>
              <a:moveTo>
                <a:pt x="0" y="0"/>
              </a:moveTo>
              <a:lnTo>
                <a:pt x="0" y="369696"/>
              </a:lnTo>
              <a:lnTo>
                <a:pt x="2279838" y="369696"/>
              </a:lnTo>
              <a:lnTo>
                <a:pt x="2279838" y="5424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EB1F5B-9897-4B26-A666-AEA9C0467C95}">
      <dsp:nvSpPr>
        <dsp:cNvPr id="0" name=""/>
        <dsp:cNvSpPr/>
      </dsp:nvSpPr>
      <dsp:spPr>
        <a:xfrm>
          <a:off x="2075772" y="3516503"/>
          <a:ext cx="1139919" cy="542497"/>
        </a:xfrm>
        <a:custGeom>
          <a:avLst/>
          <a:gdLst/>
          <a:ahLst/>
          <a:cxnLst/>
          <a:rect l="0" t="0" r="0" b="0"/>
          <a:pathLst>
            <a:path>
              <a:moveTo>
                <a:pt x="0" y="0"/>
              </a:moveTo>
              <a:lnTo>
                <a:pt x="0" y="369696"/>
              </a:lnTo>
              <a:lnTo>
                <a:pt x="1139919" y="369696"/>
              </a:lnTo>
              <a:lnTo>
                <a:pt x="1139919" y="542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7A7C85-0EF2-4372-AC42-81EABEEA1777}">
      <dsp:nvSpPr>
        <dsp:cNvPr id="0" name=""/>
        <dsp:cNvSpPr/>
      </dsp:nvSpPr>
      <dsp:spPr>
        <a:xfrm>
          <a:off x="935853" y="3516503"/>
          <a:ext cx="1139919" cy="542497"/>
        </a:xfrm>
        <a:custGeom>
          <a:avLst/>
          <a:gdLst/>
          <a:ahLst/>
          <a:cxnLst/>
          <a:rect l="0" t="0" r="0" b="0"/>
          <a:pathLst>
            <a:path>
              <a:moveTo>
                <a:pt x="1139919" y="0"/>
              </a:moveTo>
              <a:lnTo>
                <a:pt x="1139919" y="369696"/>
              </a:lnTo>
              <a:lnTo>
                <a:pt x="0" y="369696"/>
              </a:lnTo>
              <a:lnTo>
                <a:pt x="0" y="5424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6C1674-116F-4C37-83B7-24515F0FBD4F}">
      <dsp:nvSpPr>
        <dsp:cNvPr id="0" name=""/>
        <dsp:cNvSpPr/>
      </dsp:nvSpPr>
      <dsp:spPr>
        <a:xfrm>
          <a:off x="2075772" y="1789525"/>
          <a:ext cx="2279838" cy="542497"/>
        </a:xfrm>
        <a:custGeom>
          <a:avLst/>
          <a:gdLst/>
          <a:ahLst/>
          <a:cxnLst/>
          <a:rect l="0" t="0" r="0" b="0"/>
          <a:pathLst>
            <a:path>
              <a:moveTo>
                <a:pt x="2279838" y="0"/>
              </a:moveTo>
              <a:lnTo>
                <a:pt x="2279838" y="369696"/>
              </a:lnTo>
              <a:lnTo>
                <a:pt x="0" y="369696"/>
              </a:lnTo>
              <a:lnTo>
                <a:pt x="0" y="5424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86FE2C-300B-4F39-B2FF-9E0CF4D164DB}">
      <dsp:nvSpPr>
        <dsp:cNvPr id="0" name=""/>
        <dsp:cNvSpPr/>
      </dsp:nvSpPr>
      <dsp:spPr>
        <a:xfrm>
          <a:off x="3422950" y="605046"/>
          <a:ext cx="1865322" cy="11844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5CC4CE-5AEA-475B-A33A-B53AB28E4DCC}">
      <dsp:nvSpPr>
        <dsp:cNvPr id="0" name=""/>
        <dsp:cNvSpPr/>
      </dsp:nvSpPr>
      <dsp:spPr>
        <a:xfrm>
          <a:off x="3630208" y="801941"/>
          <a:ext cx="1865322" cy="1184479"/>
        </a:xfrm>
        <a:prstGeom prst="roundRect">
          <a:avLst>
            <a:gd name="adj" fmla="val 10000"/>
          </a:avLst>
        </a:prstGeom>
        <a:solidFill>
          <a:schemeClr val="lt1">
            <a:hueOff val="0"/>
            <a:satOff val="0"/>
            <a:lum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Equating</a:t>
          </a:r>
          <a:endParaRPr lang="en-US" sz="2300" kern="1200" dirty="0"/>
        </a:p>
      </dsp:txBody>
      <dsp:txXfrm>
        <a:off x="3664900" y="836633"/>
        <a:ext cx="1795938" cy="1115095"/>
      </dsp:txXfrm>
    </dsp:sp>
    <dsp:sp modelId="{A5C11793-B880-4CE4-A572-0E7DB9804728}">
      <dsp:nvSpPr>
        <dsp:cNvPr id="0" name=""/>
        <dsp:cNvSpPr/>
      </dsp:nvSpPr>
      <dsp:spPr>
        <a:xfrm>
          <a:off x="1143111" y="2332023"/>
          <a:ext cx="1865322" cy="11844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EF0677-7866-4F71-A523-D9D30B235E20}">
      <dsp:nvSpPr>
        <dsp:cNvPr id="0" name=""/>
        <dsp:cNvSpPr/>
      </dsp:nvSpPr>
      <dsp:spPr>
        <a:xfrm>
          <a:off x="1350369" y="2528918"/>
          <a:ext cx="1865322" cy="1184479"/>
        </a:xfrm>
        <a:prstGeom prst="roundRect">
          <a:avLst>
            <a:gd name="adj" fmla="val 10000"/>
          </a:avLst>
        </a:prstGeom>
        <a:solidFill>
          <a:schemeClr val="lt1">
            <a:hueOff val="0"/>
            <a:satOff val="0"/>
            <a:lum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Common Population</a:t>
          </a:r>
          <a:endParaRPr lang="en-US" sz="2300" kern="1200" dirty="0"/>
        </a:p>
      </dsp:txBody>
      <dsp:txXfrm>
        <a:off x="1385061" y="2563610"/>
        <a:ext cx="1795938" cy="1115095"/>
      </dsp:txXfrm>
    </dsp:sp>
    <dsp:sp modelId="{BAFFD3CD-593F-451D-9CC4-67833705F03A}">
      <dsp:nvSpPr>
        <dsp:cNvPr id="0" name=""/>
        <dsp:cNvSpPr/>
      </dsp:nvSpPr>
      <dsp:spPr>
        <a:xfrm>
          <a:off x="3192" y="4059001"/>
          <a:ext cx="1865322" cy="11844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530B8C-3383-4A3E-AD95-B270AEC43B10}">
      <dsp:nvSpPr>
        <dsp:cNvPr id="0" name=""/>
        <dsp:cNvSpPr/>
      </dsp:nvSpPr>
      <dsp:spPr>
        <a:xfrm>
          <a:off x="210450" y="4255896"/>
          <a:ext cx="1865322" cy="1184479"/>
        </a:xfrm>
        <a:prstGeom prst="roundRect">
          <a:avLst>
            <a:gd name="adj" fmla="val 10000"/>
          </a:avLst>
        </a:prstGeom>
        <a:solidFill>
          <a:schemeClr val="lt1">
            <a:hueOff val="0"/>
            <a:satOff val="0"/>
            <a:lum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Observed Score</a:t>
          </a:r>
          <a:endParaRPr lang="en-US" sz="2300" kern="1200" dirty="0"/>
        </a:p>
      </dsp:txBody>
      <dsp:txXfrm>
        <a:off x="245142" y="4290588"/>
        <a:ext cx="1795938" cy="1115095"/>
      </dsp:txXfrm>
    </dsp:sp>
    <dsp:sp modelId="{D364AD1F-143E-4B1D-9E74-4D0078B23E57}">
      <dsp:nvSpPr>
        <dsp:cNvPr id="0" name=""/>
        <dsp:cNvSpPr/>
      </dsp:nvSpPr>
      <dsp:spPr>
        <a:xfrm>
          <a:off x="2283030" y="4059001"/>
          <a:ext cx="1865322" cy="11844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650A2C-BB7D-4F19-B0F6-480C3F902991}">
      <dsp:nvSpPr>
        <dsp:cNvPr id="0" name=""/>
        <dsp:cNvSpPr/>
      </dsp:nvSpPr>
      <dsp:spPr>
        <a:xfrm>
          <a:off x="2490288" y="4255896"/>
          <a:ext cx="1865322" cy="1184479"/>
        </a:xfrm>
        <a:prstGeom prst="roundRect">
          <a:avLst>
            <a:gd name="adj" fmla="val 10000"/>
          </a:avLst>
        </a:prstGeom>
        <a:solidFill>
          <a:schemeClr val="lt1">
            <a:hueOff val="0"/>
            <a:satOff val="0"/>
            <a:lum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True Score:</a:t>
          </a:r>
        </a:p>
        <a:p>
          <a:pPr lvl="0" algn="ctr" defTabSz="1022350">
            <a:lnSpc>
              <a:spcPct val="90000"/>
            </a:lnSpc>
            <a:spcBef>
              <a:spcPct val="0"/>
            </a:spcBef>
            <a:spcAft>
              <a:spcPct val="35000"/>
            </a:spcAft>
          </a:pPr>
          <a:r>
            <a:rPr lang="en-US" sz="2300" kern="1200" dirty="0" smtClean="0"/>
            <a:t>CTT/IRT</a:t>
          </a:r>
          <a:endParaRPr lang="en-US" sz="2300" kern="1200" dirty="0"/>
        </a:p>
      </dsp:txBody>
      <dsp:txXfrm>
        <a:off x="2524980" y="4290588"/>
        <a:ext cx="1795938" cy="1115095"/>
      </dsp:txXfrm>
    </dsp:sp>
    <dsp:sp modelId="{6CE3782C-A959-420E-A88C-80B488414A58}">
      <dsp:nvSpPr>
        <dsp:cNvPr id="0" name=""/>
        <dsp:cNvSpPr/>
      </dsp:nvSpPr>
      <dsp:spPr>
        <a:xfrm>
          <a:off x="5702788" y="2332023"/>
          <a:ext cx="1865322" cy="11844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746985-87A8-4B32-8B0E-A39BC01CEACD}">
      <dsp:nvSpPr>
        <dsp:cNvPr id="0" name=""/>
        <dsp:cNvSpPr/>
      </dsp:nvSpPr>
      <dsp:spPr>
        <a:xfrm>
          <a:off x="5910046" y="2528918"/>
          <a:ext cx="1865322" cy="1184479"/>
        </a:xfrm>
        <a:prstGeom prst="roundRect">
          <a:avLst>
            <a:gd name="adj" fmla="val 10000"/>
          </a:avLst>
        </a:prstGeom>
        <a:solidFill>
          <a:schemeClr val="lt1">
            <a:hueOff val="0"/>
            <a:satOff val="0"/>
            <a:lum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Anchor Test</a:t>
          </a:r>
          <a:endParaRPr lang="en-US" sz="2300" kern="1200" dirty="0"/>
        </a:p>
      </dsp:txBody>
      <dsp:txXfrm>
        <a:off x="5944738" y="2563610"/>
        <a:ext cx="1795938" cy="1115095"/>
      </dsp:txXfrm>
    </dsp:sp>
    <dsp:sp modelId="{EA864632-E5C4-4FB8-A265-C65BF4E7C6C8}">
      <dsp:nvSpPr>
        <dsp:cNvPr id="0" name=""/>
        <dsp:cNvSpPr/>
      </dsp:nvSpPr>
      <dsp:spPr>
        <a:xfrm>
          <a:off x="4562869" y="4059001"/>
          <a:ext cx="1865322" cy="11844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0D7A8B-52EC-4E39-BC5B-D112B3B69FA6}">
      <dsp:nvSpPr>
        <dsp:cNvPr id="0" name=""/>
        <dsp:cNvSpPr/>
      </dsp:nvSpPr>
      <dsp:spPr>
        <a:xfrm>
          <a:off x="4770127" y="4255896"/>
          <a:ext cx="1865322" cy="1184479"/>
        </a:xfrm>
        <a:prstGeom prst="roundRect">
          <a:avLst>
            <a:gd name="adj" fmla="val 10000"/>
          </a:avLst>
        </a:prstGeom>
        <a:solidFill>
          <a:schemeClr val="lt1">
            <a:hueOff val="0"/>
            <a:satOff val="0"/>
            <a:lum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Observed Score</a:t>
          </a:r>
          <a:endParaRPr lang="en-US" sz="2300" kern="1200" dirty="0"/>
        </a:p>
      </dsp:txBody>
      <dsp:txXfrm>
        <a:off x="4804819" y="4290588"/>
        <a:ext cx="1795938" cy="1115095"/>
      </dsp:txXfrm>
    </dsp:sp>
    <dsp:sp modelId="{E0445374-7F17-4A60-96C4-C360097D3835}">
      <dsp:nvSpPr>
        <dsp:cNvPr id="0" name=""/>
        <dsp:cNvSpPr/>
      </dsp:nvSpPr>
      <dsp:spPr>
        <a:xfrm>
          <a:off x="1143111" y="5785979"/>
          <a:ext cx="1865322" cy="11844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F8ED9F-998E-4A12-9E42-0E5CD6028B8E}">
      <dsp:nvSpPr>
        <dsp:cNvPr id="0" name=""/>
        <dsp:cNvSpPr/>
      </dsp:nvSpPr>
      <dsp:spPr>
        <a:xfrm>
          <a:off x="1350369" y="5982874"/>
          <a:ext cx="1865322" cy="1184479"/>
        </a:xfrm>
        <a:prstGeom prst="roundRect">
          <a:avLst>
            <a:gd name="adj" fmla="val 10000"/>
          </a:avLst>
        </a:prstGeom>
        <a:solidFill>
          <a:schemeClr val="lt1">
            <a:hueOff val="0"/>
            <a:satOff val="0"/>
            <a:lum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Post-stratification</a:t>
          </a:r>
          <a:endParaRPr lang="en-US" sz="2300" kern="1200" dirty="0"/>
        </a:p>
      </dsp:txBody>
      <dsp:txXfrm>
        <a:off x="1385061" y="6017566"/>
        <a:ext cx="1795938" cy="1115095"/>
      </dsp:txXfrm>
    </dsp:sp>
    <dsp:sp modelId="{81903771-38FE-47FD-B227-819721008C0D}">
      <dsp:nvSpPr>
        <dsp:cNvPr id="0" name=""/>
        <dsp:cNvSpPr/>
      </dsp:nvSpPr>
      <dsp:spPr>
        <a:xfrm>
          <a:off x="3422950" y="5785979"/>
          <a:ext cx="1865322" cy="11844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DED88F-0635-4F62-BD88-D75CBD611E59}">
      <dsp:nvSpPr>
        <dsp:cNvPr id="0" name=""/>
        <dsp:cNvSpPr/>
      </dsp:nvSpPr>
      <dsp:spPr>
        <a:xfrm>
          <a:off x="3630208" y="5982874"/>
          <a:ext cx="1865322" cy="1184479"/>
        </a:xfrm>
        <a:prstGeom prst="roundRect">
          <a:avLst>
            <a:gd name="adj" fmla="val 10000"/>
          </a:avLst>
        </a:prstGeom>
        <a:solidFill>
          <a:schemeClr val="lt1">
            <a:hueOff val="0"/>
            <a:satOff val="0"/>
            <a:lum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Chain</a:t>
          </a:r>
          <a:endParaRPr lang="en-US" sz="2300" kern="1200" dirty="0"/>
        </a:p>
      </dsp:txBody>
      <dsp:txXfrm>
        <a:off x="3664900" y="6017566"/>
        <a:ext cx="1795938" cy="1115095"/>
      </dsp:txXfrm>
    </dsp:sp>
    <dsp:sp modelId="{ABA46D7B-7A3B-405C-B0E2-6E30505A58BA}">
      <dsp:nvSpPr>
        <dsp:cNvPr id="0" name=""/>
        <dsp:cNvSpPr/>
      </dsp:nvSpPr>
      <dsp:spPr>
        <a:xfrm>
          <a:off x="5702788" y="5785979"/>
          <a:ext cx="1865322" cy="11844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CE32B4-30D9-4DFF-962B-4C6D2E526492}">
      <dsp:nvSpPr>
        <dsp:cNvPr id="0" name=""/>
        <dsp:cNvSpPr/>
      </dsp:nvSpPr>
      <dsp:spPr>
        <a:xfrm>
          <a:off x="5910046" y="5982874"/>
          <a:ext cx="1865322" cy="1184479"/>
        </a:xfrm>
        <a:prstGeom prst="roundRect">
          <a:avLst>
            <a:gd name="adj" fmla="val 10000"/>
          </a:avLst>
        </a:prstGeom>
        <a:solidFill>
          <a:schemeClr val="lt1">
            <a:hueOff val="0"/>
            <a:satOff val="0"/>
            <a:lum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Levine</a:t>
          </a:r>
          <a:endParaRPr lang="en-US" sz="2300" kern="1200" dirty="0"/>
        </a:p>
      </dsp:txBody>
      <dsp:txXfrm>
        <a:off x="5944738" y="6017566"/>
        <a:ext cx="1795938" cy="1115095"/>
      </dsp:txXfrm>
    </dsp:sp>
    <dsp:sp modelId="{2EFA0EDB-64F4-40F6-9278-8E1E9946A20E}">
      <dsp:nvSpPr>
        <dsp:cNvPr id="0" name=""/>
        <dsp:cNvSpPr/>
      </dsp:nvSpPr>
      <dsp:spPr>
        <a:xfrm>
          <a:off x="7982627" y="5785979"/>
          <a:ext cx="1865322" cy="11844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1D4D76-C3D8-4D30-99EE-69CBA3E68A9C}">
      <dsp:nvSpPr>
        <dsp:cNvPr id="0" name=""/>
        <dsp:cNvSpPr/>
      </dsp:nvSpPr>
      <dsp:spPr>
        <a:xfrm>
          <a:off x="8189885" y="5982874"/>
          <a:ext cx="1865322" cy="1184479"/>
        </a:xfrm>
        <a:prstGeom prst="roundRect">
          <a:avLst>
            <a:gd name="adj" fmla="val 10000"/>
          </a:avLst>
        </a:prstGeom>
        <a:solidFill>
          <a:schemeClr val="lt1">
            <a:hueOff val="0"/>
            <a:satOff val="0"/>
            <a:lum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IRT Observed Score</a:t>
          </a:r>
          <a:endParaRPr lang="en-US" sz="2300" kern="1200" dirty="0"/>
        </a:p>
      </dsp:txBody>
      <dsp:txXfrm>
        <a:off x="8224577" y="6017566"/>
        <a:ext cx="1795938" cy="1115095"/>
      </dsp:txXfrm>
    </dsp:sp>
    <dsp:sp modelId="{9C270E50-E737-4574-A090-6ADFCDCBC958}">
      <dsp:nvSpPr>
        <dsp:cNvPr id="0" name=""/>
        <dsp:cNvSpPr/>
      </dsp:nvSpPr>
      <dsp:spPr>
        <a:xfrm>
          <a:off x="6842707" y="4059001"/>
          <a:ext cx="1865322" cy="11844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8F6B04-0D4D-490B-89EE-50C1B95C1088}">
      <dsp:nvSpPr>
        <dsp:cNvPr id="0" name=""/>
        <dsp:cNvSpPr/>
      </dsp:nvSpPr>
      <dsp:spPr>
        <a:xfrm>
          <a:off x="7049965" y="4255896"/>
          <a:ext cx="1865322" cy="1184479"/>
        </a:xfrm>
        <a:prstGeom prst="roundRect">
          <a:avLst>
            <a:gd name="adj" fmla="val 10000"/>
          </a:avLst>
        </a:prstGeom>
        <a:solidFill>
          <a:schemeClr val="lt1">
            <a:hueOff val="0"/>
            <a:satOff val="0"/>
            <a:lum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True Score: CTT/IRT</a:t>
          </a:r>
          <a:endParaRPr lang="en-US" sz="2300" kern="1200" dirty="0"/>
        </a:p>
      </dsp:txBody>
      <dsp:txXfrm>
        <a:off x="7084657" y="4290588"/>
        <a:ext cx="1795938" cy="11150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DF19FB-AEE6-451F-A745-8A561D663650}">
      <dsp:nvSpPr>
        <dsp:cNvPr id="0" name=""/>
        <dsp:cNvSpPr/>
      </dsp:nvSpPr>
      <dsp:spPr>
        <a:xfrm>
          <a:off x="3356" y="0"/>
          <a:ext cx="3228379" cy="5354320"/>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Subgroup 1</a:t>
          </a:r>
        </a:p>
        <a:p>
          <a:pPr lvl="0" algn="ctr" defTabSz="1066800">
            <a:lnSpc>
              <a:spcPct val="90000"/>
            </a:lnSpc>
            <a:spcBef>
              <a:spcPct val="0"/>
            </a:spcBef>
            <a:spcAft>
              <a:spcPct val="35000"/>
            </a:spcAft>
          </a:pPr>
          <a:r>
            <a:rPr lang="en-US" sz="2400" kern="1200" dirty="0" smtClean="0"/>
            <a:t>Form A</a:t>
          </a:r>
          <a:endParaRPr lang="en-US" sz="2400" kern="1200" dirty="0"/>
        </a:p>
      </dsp:txBody>
      <dsp:txXfrm>
        <a:off x="3356" y="0"/>
        <a:ext cx="3228379" cy="1606296"/>
      </dsp:txXfrm>
    </dsp:sp>
    <dsp:sp modelId="{4972AEA5-9FE0-42E2-AC1A-5E476996270D}">
      <dsp:nvSpPr>
        <dsp:cNvPr id="0" name=""/>
        <dsp:cNvSpPr/>
      </dsp:nvSpPr>
      <dsp:spPr>
        <a:xfrm>
          <a:off x="326194" y="1607864"/>
          <a:ext cx="2582703" cy="161440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Question A1</a:t>
          </a:r>
        </a:p>
        <a:p>
          <a:pPr lvl="0" algn="ctr" defTabSz="889000">
            <a:lnSpc>
              <a:spcPct val="90000"/>
            </a:lnSpc>
            <a:spcBef>
              <a:spcPct val="0"/>
            </a:spcBef>
            <a:spcAft>
              <a:spcPct val="35000"/>
            </a:spcAft>
          </a:pPr>
          <a:r>
            <a:rPr lang="en-US" sz="2000" kern="1200" dirty="0" smtClean="0"/>
            <a:t>Question A2</a:t>
          </a:r>
        </a:p>
        <a:p>
          <a:pPr lvl="0" algn="ctr" defTabSz="889000">
            <a:lnSpc>
              <a:spcPct val="90000"/>
            </a:lnSpc>
            <a:spcBef>
              <a:spcPct val="0"/>
            </a:spcBef>
            <a:spcAft>
              <a:spcPct val="35000"/>
            </a:spcAft>
          </a:pPr>
          <a:r>
            <a:rPr lang="en-US" sz="2000" kern="1200" dirty="0" smtClean="0"/>
            <a:t>Question A3</a:t>
          </a:r>
        </a:p>
        <a:p>
          <a:pPr lvl="0" algn="ctr" defTabSz="889000">
            <a:lnSpc>
              <a:spcPct val="90000"/>
            </a:lnSpc>
            <a:spcBef>
              <a:spcPct val="0"/>
            </a:spcBef>
            <a:spcAft>
              <a:spcPct val="35000"/>
            </a:spcAft>
          </a:pPr>
          <a:r>
            <a:rPr lang="en-US" sz="2000" kern="1200" dirty="0" smtClean="0"/>
            <a:t>Question A4</a:t>
          </a:r>
          <a:endParaRPr lang="en-US" sz="2000" kern="1200" dirty="0"/>
        </a:p>
      </dsp:txBody>
      <dsp:txXfrm>
        <a:off x="373478" y="1655148"/>
        <a:ext cx="2488135" cy="1519832"/>
      </dsp:txXfrm>
    </dsp:sp>
    <dsp:sp modelId="{4B106465-D3CD-4083-BE5E-A791EF19036C}">
      <dsp:nvSpPr>
        <dsp:cNvPr id="0" name=""/>
        <dsp:cNvSpPr/>
      </dsp:nvSpPr>
      <dsp:spPr>
        <a:xfrm>
          <a:off x="326194" y="3470634"/>
          <a:ext cx="2582703" cy="161440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Question A5</a:t>
          </a:r>
        </a:p>
        <a:p>
          <a:pPr lvl="0" algn="ctr" defTabSz="889000">
            <a:lnSpc>
              <a:spcPct val="90000"/>
            </a:lnSpc>
            <a:spcBef>
              <a:spcPct val="0"/>
            </a:spcBef>
            <a:spcAft>
              <a:spcPct val="35000"/>
            </a:spcAft>
          </a:pPr>
          <a:r>
            <a:rPr lang="en-US" sz="2000" kern="1200" dirty="0" smtClean="0"/>
            <a:t>Question A6</a:t>
          </a:r>
        </a:p>
        <a:p>
          <a:pPr lvl="0" algn="ctr" defTabSz="889000">
            <a:lnSpc>
              <a:spcPct val="90000"/>
            </a:lnSpc>
            <a:spcBef>
              <a:spcPct val="0"/>
            </a:spcBef>
            <a:spcAft>
              <a:spcPct val="35000"/>
            </a:spcAft>
          </a:pPr>
          <a:r>
            <a:rPr lang="en-US" sz="2000" kern="1200" dirty="0" smtClean="0"/>
            <a:t>Question A7</a:t>
          </a:r>
        </a:p>
        <a:p>
          <a:pPr lvl="0" algn="ctr" defTabSz="889000">
            <a:lnSpc>
              <a:spcPct val="90000"/>
            </a:lnSpc>
            <a:spcBef>
              <a:spcPct val="0"/>
            </a:spcBef>
            <a:spcAft>
              <a:spcPct val="35000"/>
            </a:spcAft>
          </a:pPr>
          <a:r>
            <a:rPr lang="en-US" sz="2000" kern="1200" dirty="0" smtClean="0"/>
            <a:t>Question A8</a:t>
          </a:r>
          <a:endParaRPr lang="en-US" sz="2000" kern="1200" dirty="0"/>
        </a:p>
      </dsp:txBody>
      <dsp:txXfrm>
        <a:off x="373478" y="3517918"/>
        <a:ext cx="2488135" cy="1519832"/>
      </dsp:txXfrm>
    </dsp:sp>
    <dsp:sp modelId="{1AA53FBC-9128-482B-A7BA-092BF26AFCFF}">
      <dsp:nvSpPr>
        <dsp:cNvPr id="0" name=""/>
        <dsp:cNvSpPr/>
      </dsp:nvSpPr>
      <dsp:spPr>
        <a:xfrm>
          <a:off x="3473864" y="0"/>
          <a:ext cx="3228379" cy="5354320"/>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Subgroup 2</a:t>
          </a:r>
        </a:p>
        <a:p>
          <a:pPr lvl="0" algn="ctr" defTabSz="1066800">
            <a:lnSpc>
              <a:spcPct val="90000"/>
            </a:lnSpc>
            <a:spcBef>
              <a:spcPct val="0"/>
            </a:spcBef>
            <a:spcAft>
              <a:spcPct val="35000"/>
            </a:spcAft>
          </a:pPr>
          <a:r>
            <a:rPr lang="en-US" sz="2400" kern="1200" dirty="0" smtClean="0"/>
            <a:t>Form B</a:t>
          </a:r>
          <a:endParaRPr lang="en-US" sz="2400" kern="1200" dirty="0"/>
        </a:p>
      </dsp:txBody>
      <dsp:txXfrm>
        <a:off x="3473864" y="0"/>
        <a:ext cx="3228379" cy="1606296"/>
      </dsp:txXfrm>
    </dsp:sp>
    <dsp:sp modelId="{08172A9A-D741-43EA-B453-A0D155066DF7}">
      <dsp:nvSpPr>
        <dsp:cNvPr id="0" name=""/>
        <dsp:cNvSpPr/>
      </dsp:nvSpPr>
      <dsp:spPr>
        <a:xfrm>
          <a:off x="3796702" y="1607864"/>
          <a:ext cx="2582703" cy="161440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Question A1</a:t>
          </a:r>
        </a:p>
        <a:p>
          <a:pPr lvl="0" algn="ctr" defTabSz="889000">
            <a:lnSpc>
              <a:spcPct val="90000"/>
            </a:lnSpc>
            <a:spcBef>
              <a:spcPct val="0"/>
            </a:spcBef>
            <a:spcAft>
              <a:spcPct val="35000"/>
            </a:spcAft>
          </a:pPr>
          <a:r>
            <a:rPr lang="en-US" sz="2000" kern="1200" dirty="0" smtClean="0"/>
            <a:t>Question A2</a:t>
          </a:r>
        </a:p>
        <a:p>
          <a:pPr lvl="0" algn="ctr" defTabSz="889000">
            <a:lnSpc>
              <a:spcPct val="90000"/>
            </a:lnSpc>
            <a:spcBef>
              <a:spcPct val="0"/>
            </a:spcBef>
            <a:spcAft>
              <a:spcPct val="35000"/>
            </a:spcAft>
          </a:pPr>
          <a:r>
            <a:rPr lang="en-US" sz="2000" kern="1200" dirty="0" smtClean="0"/>
            <a:t>Question A3</a:t>
          </a:r>
        </a:p>
        <a:p>
          <a:pPr lvl="0" algn="ctr" defTabSz="889000">
            <a:lnSpc>
              <a:spcPct val="90000"/>
            </a:lnSpc>
            <a:spcBef>
              <a:spcPct val="0"/>
            </a:spcBef>
            <a:spcAft>
              <a:spcPct val="35000"/>
            </a:spcAft>
          </a:pPr>
          <a:r>
            <a:rPr lang="en-US" sz="2000" kern="1200" dirty="0" smtClean="0"/>
            <a:t>Question A4</a:t>
          </a:r>
          <a:endParaRPr lang="en-US" sz="2000" kern="1200" dirty="0"/>
        </a:p>
      </dsp:txBody>
      <dsp:txXfrm>
        <a:off x="3843986" y="1655148"/>
        <a:ext cx="2488135" cy="1519832"/>
      </dsp:txXfrm>
    </dsp:sp>
    <dsp:sp modelId="{9F229D0B-9149-461F-B318-3538054E4291}">
      <dsp:nvSpPr>
        <dsp:cNvPr id="0" name=""/>
        <dsp:cNvSpPr/>
      </dsp:nvSpPr>
      <dsp:spPr>
        <a:xfrm>
          <a:off x="3796702" y="3470634"/>
          <a:ext cx="2582703" cy="161440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Question B5</a:t>
          </a:r>
        </a:p>
        <a:p>
          <a:pPr lvl="0" algn="ctr" defTabSz="889000">
            <a:lnSpc>
              <a:spcPct val="90000"/>
            </a:lnSpc>
            <a:spcBef>
              <a:spcPct val="0"/>
            </a:spcBef>
            <a:spcAft>
              <a:spcPct val="35000"/>
            </a:spcAft>
          </a:pPr>
          <a:r>
            <a:rPr lang="en-US" sz="2000" kern="1200" dirty="0" smtClean="0"/>
            <a:t>Question B6</a:t>
          </a:r>
        </a:p>
        <a:p>
          <a:pPr lvl="0" algn="ctr" defTabSz="889000">
            <a:lnSpc>
              <a:spcPct val="90000"/>
            </a:lnSpc>
            <a:spcBef>
              <a:spcPct val="0"/>
            </a:spcBef>
            <a:spcAft>
              <a:spcPct val="35000"/>
            </a:spcAft>
          </a:pPr>
          <a:r>
            <a:rPr lang="en-US" sz="2000" kern="1200" dirty="0" smtClean="0"/>
            <a:t>Question B7</a:t>
          </a:r>
        </a:p>
        <a:p>
          <a:pPr lvl="0" algn="ctr" defTabSz="889000">
            <a:lnSpc>
              <a:spcPct val="90000"/>
            </a:lnSpc>
            <a:spcBef>
              <a:spcPct val="0"/>
            </a:spcBef>
            <a:spcAft>
              <a:spcPct val="35000"/>
            </a:spcAft>
          </a:pPr>
          <a:r>
            <a:rPr lang="en-US" sz="2000" kern="1200" dirty="0" smtClean="0"/>
            <a:t>Question B8</a:t>
          </a:r>
          <a:endParaRPr lang="en-US" sz="2000" kern="1200" dirty="0"/>
        </a:p>
      </dsp:txBody>
      <dsp:txXfrm>
        <a:off x="3843986" y="3517918"/>
        <a:ext cx="2488135" cy="151983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3A59CEFF-98D4-4224-8AD4-89CB6389AEE1}" type="slidenum">
              <a:rPr lang="en-US"/>
              <a:pPr>
                <a:defRPr/>
              </a:pPr>
              <a:t>‹#›</a:t>
            </a:fld>
            <a:endParaRPr lang="en-US"/>
          </a:p>
        </p:txBody>
      </p:sp>
    </p:spTree>
    <p:extLst>
      <p:ext uri="{BB962C8B-B14F-4D97-AF65-F5344CB8AC3E}">
        <p14:creationId xmlns:p14="http://schemas.microsoft.com/office/powerpoint/2010/main" val="228394955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vl1pPr>
          </a:lstStyle>
          <a:p>
            <a:pPr>
              <a:defRPr/>
            </a:pPr>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00EC29D6-7154-4847-AEA2-9E78C4AF04E4}" type="slidenum">
              <a:rPr lang="en-US"/>
              <a:pPr>
                <a:defRPr/>
              </a:pPr>
              <a:t>‹#›</a:t>
            </a:fld>
            <a:endParaRPr lang="en-US"/>
          </a:p>
        </p:txBody>
      </p:sp>
    </p:spTree>
    <p:extLst>
      <p:ext uri="{BB962C8B-B14F-4D97-AF65-F5344CB8AC3E}">
        <p14:creationId xmlns:p14="http://schemas.microsoft.com/office/powerpoint/2010/main" val="672709301"/>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70764EB-B064-48C0-97F9-EEACE7A1CEC2}" type="slidenum">
              <a:rPr lang="en-US" smtClean="0"/>
              <a:pPr/>
              <a:t>1</a:t>
            </a:fld>
            <a:endParaRPr lang="en-US" smtClean="0"/>
          </a:p>
        </p:txBody>
      </p:sp>
      <p:sp>
        <p:nvSpPr>
          <p:cNvPr id="32773"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889423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7333" indent="-287436" eaLnBrk="0" hangingPunct="0">
              <a:defRPr>
                <a:solidFill>
                  <a:schemeClr val="tx1"/>
                </a:solidFill>
                <a:latin typeface="Arial" charset="0"/>
              </a:defRPr>
            </a:lvl2pPr>
            <a:lvl3pPr marL="1149744" indent="-229949" eaLnBrk="0" hangingPunct="0">
              <a:defRPr>
                <a:solidFill>
                  <a:schemeClr val="tx1"/>
                </a:solidFill>
                <a:latin typeface="Arial" charset="0"/>
              </a:defRPr>
            </a:lvl3pPr>
            <a:lvl4pPr marL="1609641" indent="-229949" eaLnBrk="0" hangingPunct="0">
              <a:defRPr>
                <a:solidFill>
                  <a:schemeClr val="tx1"/>
                </a:solidFill>
                <a:latin typeface="Arial" charset="0"/>
              </a:defRPr>
            </a:lvl4pPr>
            <a:lvl5pPr marL="2069539" indent="-229949" eaLnBrk="0" hangingPunct="0">
              <a:defRPr>
                <a:solidFill>
                  <a:schemeClr val="tx1"/>
                </a:solidFill>
                <a:latin typeface="Arial" charset="0"/>
              </a:defRPr>
            </a:lvl5pPr>
            <a:lvl6pPr marL="2529436" indent="-229949" eaLnBrk="0" fontAlgn="base" hangingPunct="0">
              <a:spcBef>
                <a:spcPct val="0"/>
              </a:spcBef>
              <a:spcAft>
                <a:spcPct val="0"/>
              </a:spcAft>
              <a:defRPr>
                <a:solidFill>
                  <a:schemeClr val="tx1"/>
                </a:solidFill>
                <a:latin typeface="Arial" charset="0"/>
              </a:defRPr>
            </a:lvl6pPr>
            <a:lvl7pPr marL="2989334" indent="-229949" eaLnBrk="0" fontAlgn="base" hangingPunct="0">
              <a:spcBef>
                <a:spcPct val="0"/>
              </a:spcBef>
              <a:spcAft>
                <a:spcPct val="0"/>
              </a:spcAft>
              <a:defRPr>
                <a:solidFill>
                  <a:schemeClr val="tx1"/>
                </a:solidFill>
                <a:latin typeface="Arial" charset="0"/>
              </a:defRPr>
            </a:lvl7pPr>
            <a:lvl8pPr marL="3449231" indent="-229949" eaLnBrk="0" fontAlgn="base" hangingPunct="0">
              <a:spcBef>
                <a:spcPct val="0"/>
              </a:spcBef>
              <a:spcAft>
                <a:spcPct val="0"/>
              </a:spcAft>
              <a:defRPr>
                <a:solidFill>
                  <a:schemeClr val="tx1"/>
                </a:solidFill>
                <a:latin typeface="Arial" charset="0"/>
              </a:defRPr>
            </a:lvl8pPr>
            <a:lvl9pPr marL="3909129" indent="-229949" eaLnBrk="0" fontAlgn="base" hangingPunct="0">
              <a:spcBef>
                <a:spcPct val="0"/>
              </a:spcBef>
              <a:spcAft>
                <a:spcPct val="0"/>
              </a:spcAft>
              <a:defRPr>
                <a:solidFill>
                  <a:schemeClr val="tx1"/>
                </a:solidFill>
                <a:latin typeface="Arial" charset="0"/>
              </a:defRPr>
            </a:lvl9pPr>
          </a:lstStyle>
          <a:p>
            <a:pPr eaLnBrk="1" hangingPunct="1"/>
            <a:fld id="{42D8C36A-4103-449E-8F72-65441AE7F456}" type="slidenum">
              <a:rPr lang="en-US" smtClean="0"/>
              <a:pPr eaLnBrk="1" hangingPunct="1"/>
              <a:t>16</a:t>
            </a:fld>
            <a:endParaRPr lang="en-US" smtClean="0"/>
          </a:p>
        </p:txBody>
      </p:sp>
    </p:spTree>
    <p:extLst>
      <p:ext uri="{BB962C8B-B14F-4D97-AF65-F5344CB8AC3E}">
        <p14:creationId xmlns:p14="http://schemas.microsoft.com/office/powerpoint/2010/main" val="2355202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methods are older than equating methods.</a:t>
            </a:r>
            <a:r>
              <a:rPr lang="en-US" baseline="0" dirty="0" smtClean="0"/>
              <a:t> They attempt to put scores from two scales (X and Y) on a common scale.</a:t>
            </a:r>
            <a:endParaRPr lang="en-US" dirty="0"/>
          </a:p>
        </p:txBody>
      </p:sp>
      <p:sp>
        <p:nvSpPr>
          <p:cNvPr id="4" name="Slide Number Placeholder 3"/>
          <p:cNvSpPr>
            <a:spLocks noGrp="1"/>
          </p:cNvSpPr>
          <p:nvPr>
            <p:ph type="sldNum" sz="quarter" idx="10"/>
          </p:nvPr>
        </p:nvSpPr>
        <p:spPr/>
        <p:txBody>
          <a:bodyPr/>
          <a:lstStyle/>
          <a:p>
            <a:pPr>
              <a:defRPr/>
            </a:pPr>
            <a:fld id="{39371C17-08E8-488E-AF54-D4A84FEE89D4}" type="slidenum">
              <a:rPr lang="en-US" smtClean="0"/>
              <a:pPr>
                <a:defRPr/>
              </a:pPr>
              <a:t>22</a:t>
            </a:fld>
            <a:endParaRPr lang="en-US"/>
          </a:p>
        </p:txBody>
      </p:sp>
    </p:spTree>
    <p:extLst>
      <p:ext uri="{BB962C8B-B14F-4D97-AF65-F5344CB8AC3E}">
        <p14:creationId xmlns:p14="http://schemas.microsoft.com/office/powerpoint/2010/main" val="4015794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7363736-A568-481C-8B5D-0B96F6302539}" type="datetimeFigureOut">
              <a:rPr lang="en-US"/>
              <a:pPr>
                <a:defRPr/>
              </a:pPr>
              <a:t>12/11/2019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5D37D7-DF3F-4B2E-8D15-0A646AB4608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CBD6C6-C708-45CA-A5C5-53C473CF429B}" type="datetimeFigureOut">
              <a:rPr lang="en-US"/>
              <a:pPr>
                <a:defRPr/>
              </a:pPr>
              <a:t>12/11/2019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DDFA6A-240B-4F12-8E72-FD00064D497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42BCDA-AAE8-4A00-8F49-19C7D65450E9}" type="datetimeFigureOut">
              <a:rPr lang="en-US"/>
              <a:pPr>
                <a:defRPr/>
              </a:pPr>
              <a:t>12/11/2019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6A96B33-E6CA-4F5B-9FE9-CE5C8CEF27C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1F026C0-9C36-4905-A68B-398D6A89DAE0}" type="datetimeFigureOut">
              <a:rPr lang="en-US"/>
              <a:pPr>
                <a:defRPr/>
              </a:pPr>
              <a:t>12/11/2019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7E27CB-8B29-4C3C-BEC2-B046A62C008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EF6CC3D-18E9-4AF2-BB7E-0B20B943FB24}" type="datetimeFigureOut">
              <a:rPr lang="en-US"/>
              <a:pPr>
                <a:defRPr/>
              </a:pPr>
              <a:t>12/11/2019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4E16F8-CE83-4D2E-9946-A5114E48718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4DF57F0-61EF-4692-8851-C0BFCF0BA2A3}" type="datetimeFigureOut">
              <a:rPr lang="en-US"/>
              <a:pPr>
                <a:defRPr/>
              </a:pPr>
              <a:t>12/11/2019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42BEE9-32B8-4068-9B0C-3369D467B57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53A989C-749A-463D-95D3-8967ED17A576}" type="datetimeFigureOut">
              <a:rPr lang="en-US"/>
              <a:pPr>
                <a:defRPr/>
              </a:pPr>
              <a:t>12/11/2019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542DCD2-A145-4967-92AA-8817D34F3C3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7CFBF89-C7C5-4FA0-BF75-02E542A3E070}" type="datetimeFigureOut">
              <a:rPr lang="en-US"/>
              <a:pPr>
                <a:defRPr/>
              </a:pPr>
              <a:t>12/11/2019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5DE3541-AC72-46F6-B4ED-2F869C43225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30541B9-454E-4310-AC70-B16AB2A5BFC5}" type="datetimeFigureOut">
              <a:rPr lang="en-US"/>
              <a:pPr>
                <a:defRPr/>
              </a:pPr>
              <a:t>12/11/2019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9117AA7-77D7-4AD2-AD9C-5AE51F4278C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B200F2F-AB63-4EFA-9F91-65E0BF45C14B}" type="datetimeFigureOut">
              <a:rPr lang="en-US"/>
              <a:pPr>
                <a:defRPr/>
              </a:pPr>
              <a:t>12/11/2019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5D1E4F-08DE-4127-B52B-30CCAAA6B28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964EBD4-BF2E-44CB-8BD8-51C7EF857A1A}" type="datetimeFigureOut">
              <a:rPr lang="en-US"/>
              <a:pPr>
                <a:defRPr/>
              </a:pPr>
              <a:t>12/11/2019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8A747F-1395-40A1-8327-E948DF13A6F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5985D1F-0564-4BEE-AFB9-8053460E8F7C}" type="datetimeFigureOut">
              <a:rPr lang="en-US"/>
              <a:pPr>
                <a:defRPr/>
              </a:pPr>
              <a:t>12/11/2019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C3750A5-45B8-4F63-9A06-4439261484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120775"/>
            <a:ext cx="7772400" cy="1470025"/>
          </a:xfrm>
        </p:spPr>
        <p:txBody>
          <a:bodyPr/>
          <a:lstStyle/>
          <a:p>
            <a:pPr eaLnBrk="1" hangingPunct="1"/>
            <a:r>
              <a:rPr lang="en-US" dirty="0" smtClean="0"/>
              <a:t>Setting Performance Standards</a:t>
            </a:r>
            <a:br>
              <a:rPr lang="en-US" dirty="0" smtClean="0"/>
            </a:br>
            <a:r>
              <a:rPr lang="en-US" sz="2400" dirty="0" smtClean="0"/>
              <a:t>EPSY 8225</a:t>
            </a:r>
          </a:p>
        </p:txBody>
      </p:sp>
      <p:sp>
        <p:nvSpPr>
          <p:cNvPr id="3" name="Subtitle 2"/>
          <p:cNvSpPr>
            <a:spLocks noGrp="1"/>
          </p:cNvSpPr>
          <p:nvPr>
            <p:ph type="subTitle" idx="1"/>
          </p:nvPr>
        </p:nvSpPr>
        <p:spPr>
          <a:xfrm>
            <a:off x="914400" y="3886200"/>
            <a:ext cx="7543800" cy="1752600"/>
          </a:xfrm>
        </p:spPr>
        <p:txBody>
          <a:bodyPr rtlCol="0">
            <a:normAutofit fontScale="85000" lnSpcReduction="20000"/>
          </a:bodyPr>
          <a:lstStyle/>
          <a:p>
            <a:pPr marL="509588" indent="-509588" algn="l" eaLnBrk="1" fontAlgn="auto" hangingPunct="1">
              <a:spcAft>
                <a:spcPts val="0"/>
              </a:spcAft>
              <a:buFont typeface="Arial" pitchFamily="34" charset="0"/>
              <a:buNone/>
              <a:defRPr/>
            </a:pPr>
            <a:r>
              <a:rPr lang="en-US" dirty="0" smtClean="0"/>
              <a:t>Cizek, G.J., Bunch, M.B., &amp; </a:t>
            </a:r>
            <a:r>
              <a:rPr lang="en-US" dirty="0" err="1" smtClean="0"/>
              <a:t>Koons</a:t>
            </a:r>
            <a:r>
              <a:rPr lang="en-US" dirty="0" smtClean="0"/>
              <a:t>, H. (2004).            An NCME Instructional Module on Setting Performance Standards: Contemporary Methods. </a:t>
            </a:r>
            <a:r>
              <a:rPr lang="en-US" i="1" dirty="0" smtClean="0"/>
              <a:t>Educational Measurement: Issues &amp; Practice, 23</a:t>
            </a:r>
            <a:r>
              <a:rPr lang="en-US" dirty="0" smtClean="0"/>
              <a:t>(4), 31-50.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General Considerations</a:t>
            </a:r>
          </a:p>
        </p:txBody>
      </p:sp>
      <p:sp>
        <p:nvSpPr>
          <p:cNvPr id="21507" name="Content Placeholder 2"/>
          <p:cNvSpPr>
            <a:spLocks noGrp="1"/>
          </p:cNvSpPr>
          <p:nvPr>
            <p:ph idx="1"/>
          </p:nvPr>
        </p:nvSpPr>
        <p:spPr/>
        <p:txBody>
          <a:bodyPr/>
          <a:lstStyle/>
          <a:p>
            <a:pPr marL="0" indent="0" eaLnBrk="1" hangingPunct="1">
              <a:buFont typeface="Arial" charset="0"/>
              <a:buNone/>
            </a:pPr>
            <a:r>
              <a:rPr lang="en-US" smtClean="0"/>
              <a:t>Development of Performance Level Descriptors</a:t>
            </a:r>
          </a:p>
          <a:p>
            <a:pPr marL="0" indent="0" eaLnBrk="1" hangingPunct="1">
              <a:buFont typeface="Arial" charset="0"/>
              <a:buNone/>
            </a:pPr>
            <a:endParaRPr lang="en-US" smtClean="0"/>
          </a:p>
          <a:p>
            <a:pPr marL="0" indent="0" eaLnBrk="1" hangingPunct="1">
              <a:buFont typeface="Arial" charset="0"/>
              <a:buNone/>
            </a:pPr>
            <a:r>
              <a:rPr lang="en-US" smtClean="0"/>
              <a:t>A more complete description of what performance looks like within each category (PLL), describing the knowledge, skills, and abilities of examinees within each level (see Table 3-4).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t>General Considerations</a:t>
            </a:r>
          </a:p>
        </p:txBody>
      </p:sp>
      <p:sp>
        <p:nvSpPr>
          <p:cNvPr id="27651" name="Content Placeholder 2"/>
          <p:cNvSpPr>
            <a:spLocks noGrp="1"/>
          </p:cNvSpPr>
          <p:nvPr>
            <p:ph idx="1"/>
          </p:nvPr>
        </p:nvSpPr>
        <p:spPr/>
        <p:txBody>
          <a:bodyPr/>
          <a:lstStyle/>
          <a:p>
            <a:pPr marL="0" indent="0" eaLnBrk="1" hangingPunct="1">
              <a:buFont typeface="Arial" charset="0"/>
              <a:buNone/>
            </a:pPr>
            <a:r>
              <a:rPr lang="en-US" smtClean="0"/>
              <a:t>Conceptualizing the Examinee Group</a:t>
            </a:r>
          </a:p>
          <a:p>
            <a:pPr marL="0" indent="0" eaLnBrk="1" hangingPunct="1">
              <a:buFont typeface="Arial" charset="0"/>
              <a:buNone/>
            </a:pPr>
            <a:endParaRPr lang="en-US" smtClean="0"/>
          </a:p>
          <a:p>
            <a:pPr marL="0" indent="0" eaLnBrk="1" hangingPunct="1">
              <a:buFont typeface="Arial" charset="0"/>
              <a:buNone/>
            </a:pPr>
            <a:r>
              <a:rPr lang="en-US" smtClean="0"/>
              <a:t>Various methods of standard setting require panelists to conceptualize the group for whom the standards are being set – may be a minimally competent examinee or an examinee that has mastered a skill.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t>General Considerations</a:t>
            </a:r>
          </a:p>
        </p:txBody>
      </p:sp>
      <p:sp>
        <p:nvSpPr>
          <p:cNvPr id="28675" name="Content Placeholder 2"/>
          <p:cNvSpPr>
            <a:spLocks noGrp="1"/>
          </p:cNvSpPr>
          <p:nvPr>
            <p:ph idx="1"/>
          </p:nvPr>
        </p:nvSpPr>
        <p:spPr/>
        <p:txBody>
          <a:bodyPr/>
          <a:lstStyle/>
          <a:p>
            <a:pPr eaLnBrk="1" hangingPunct="1">
              <a:buFont typeface="Arial" charset="0"/>
              <a:buNone/>
            </a:pPr>
            <a:r>
              <a:rPr lang="en-US" smtClean="0"/>
              <a:t>Feedback to Panel Members</a:t>
            </a:r>
          </a:p>
          <a:p>
            <a:pPr eaLnBrk="1" hangingPunct="1">
              <a:buFont typeface="Arial" charset="0"/>
              <a:buNone/>
            </a:pPr>
            <a:endParaRPr lang="en-US" smtClean="0"/>
          </a:p>
          <a:p>
            <a:pPr eaLnBrk="1" hangingPunct="1"/>
            <a:r>
              <a:rPr lang="en-US" smtClean="0"/>
              <a:t>Normative information (other’s ratings)</a:t>
            </a:r>
          </a:p>
          <a:p>
            <a:pPr eaLnBrk="1" hangingPunct="1"/>
            <a:r>
              <a:rPr lang="en-US" smtClean="0"/>
              <a:t>Reality information (item stats)</a:t>
            </a:r>
          </a:p>
          <a:p>
            <a:pPr eaLnBrk="1" hangingPunct="1"/>
            <a:r>
              <a:rPr lang="en-US" smtClean="0"/>
              <a:t>Impact information (score distributions)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mtClean="0"/>
              <a:t>Standard Setting Methods</a:t>
            </a:r>
          </a:p>
        </p:txBody>
      </p:sp>
      <p:sp>
        <p:nvSpPr>
          <p:cNvPr id="29699" name="Content Placeholder 2"/>
          <p:cNvSpPr>
            <a:spLocks noGrp="1"/>
          </p:cNvSpPr>
          <p:nvPr>
            <p:ph idx="1"/>
          </p:nvPr>
        </p:nvSpPr>
        <p:spPr/>
        <p:txBody>
          <a:bodyPr/>
          <a:lstStyle/>
          <a:p>
            <a:pPr marL="0" indent="0" eaLnBrk="1" hangingPunct="1">
              <a:buFont typeface="Arial" charset="0"/>
              <a:buNone/>
            </a:pPr>
            <a:r>
              <a:rPr lang="en-US" dirty="0" smtClean="0"/>
              <a:t>Many methods have been proposed, used, and evaluated.  Hambleton (1998) described a set of generic steps that are common to most methods.</a:t>
            </a:r>
          </a:p>
          <a:p>
            <a:pPr marL="0" indent="0" eaLnBrk="1" hangingPunct="1">
              <a:buFont typeface="Arial" charset="0"/>
              <a:buNone/>
            </a:pPr>
            <a:endParaRPr lang="en-US" sz="1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Steps</a:t>
            </a:r>
            <a:endParaRPr lang="en-US" dirty="0"/>
          </a:p>
        </p:txBody>
      </p:sp>
      <p:sp>
        <p:nvSpPr>
          <p:cNvPr id="3" name="Content Placeholder 2"/>
          <p:cNvSpPr>
            <a:spLocks noGrp="1"/>
          </p:cNvSpPr>
          <p:nvPr>
            <p:ph idx="1"/>
          </p:nvPr>
        </p:nvSpPr>
        <p:spPr/>
        <p:txBody>
          <a:bodyPr/>
          <a:lstStyle/>
          <a:p>
            <a:r>
              <a:rPr lang="en-US" dirty="0" smtClean="0"/>
              <a:t>Choose a method</a:t>
            </a:r>
          </a:p>
          <a:p>
            <a:r>
              <a:rPr lang="en-US" dirty="0" smtClean="0"/>
              <a:t>Prepare training materials and agenda</a:t>
            </a:r>
          </a:p>
          <a:p>
            <a:r>
              <a:rPr lang="en-US" dirty="0" smtClean="0"/>
              <a:t>Prepare PLDs</a:t>
            </a:r>
          </a:p>
          <a:p>
            <a:r>
              <a:rPr lang="en-US" dirty="0" smtClean="0"/>
              <a:t>Select large representative pool of participants</a:t>
            </a:r>
          </a:p>
          <a:p>
            <a:r>
              <a:rPr lang="en-US" dirty="0" smtClean="0"/>
              <a:t>Train participants</a:t>
            </a:r>
          </a:p>
          <a:p>
            <a:r>
              <a:rPr lang="en-US" dirty="0" smtClean="0"/>
              <a:t>Complete judgments and compile results</a:t>
            </a:r>
          </a:p>
          <a:p>
            <a:r>
              <a:rPr lang="en-US" dirty="0" smtClean="0"/>
              <a:t>Facilitate discussion</a:t>
            </a:r>
          </a:p>
          <a:p>
            <a:r>
              <a:rPr lang="en-US" dirty="0" smtClean="0"/>
              <a:t>Engage in multiple rounds of ratings</a:t>
            </a:r>
            <a:endParaRPr lang="en-US" dirty="0"/>
          </a:p>
        </p:txBody>
      </p:sp>
    </p:spTree>
    <p:extLst>
      <p:ext uri="{BB962C8B-B14F-4D97-AF65-F5344CB8AC3E}">
        <p14:creationId xmlns:p14="http://schemas.microsoft.com/office/powerpoint/2010/main" val="366086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Steps (cont.)</a:t>
            </a:r>
            <a:endParaRPr lang="en-US" dirty="0"/>
          </a:p>
        </p:txBody>
      </p:sp>
      <p:sp>
        <p:nvSpPr>
          <p:cNvPr id="3" name="Content Placeholder 2"/>
          <p:cNvSpPr>
            <a:spLocks noGrp="1"/>
          </p:cNvSpPr>
          <p:nvPr>
            <p:ph idx="1"/>
          </p:nvPr>
        </p:nvSpPr>
        <p:spPr/>
        <p:txBody>
          <a:bodyPr/>
          <a:lstStyle/>
          <a:p>
            <a:r>
              <a:rPr lang="en-US" dirty="0" smtClean="0"/>
              <a:t>Consider employing different kinds of feedback, including normative, reality, and impact data</a:t>
            </a:r>
          </a:p>
          <a:p>
            <a:r>
              <a:rPr lang="en-US" dirty="0" smtClean="0"/>
              <a:t>Conduct final round</a:t>
            </a:r>
          </a:p>
          <a:p>
            <a:r>
              <a:rPr lang="en-US" dirty="0" smtClean="0"/>
              <a:t>Conduct an evaluation</a:t>
            </a:r>
          </a:p>
          <a:p>
            <a:r>
              <a:rPr lang="en-US" dirty="0" smtClean="0"/>
              <a:t>Complete documentation</a:t>
            </a:r>
            <a:endParaRPr lang="en-US" dirty="0"/>
          </a:p>
        </p:txBody>
      </p:sp>
    </p:spTree>
    <p:extLst>
      <p:ext uri="{BB962C8B-B14F-4D97-AF65-F5344CB8AC3E}">
        <p14:creationId xmlns:p14="http://schemas.microsoft.com/office/powerpoint/2010/main" val="14222215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799821" y="1501589"/>
            <a:ext cx="7544360" cy="1470772"/>
          </a:xfrm>
        </p:spPr>
        <p:txBody>
          <a:bodyPr/>
          <a:lstStyle/>
          <a:p>
            <a:pPr eaLnBrk="1" hangingPunct="1"/>
            <a:r>
              <a:rPr lang="en-US" dirty="0" smtClean="0"/>
              <a:t>Linking</a:t>
            </a:r>
            <a:br>
              <a:rPr lang="en-US" dirty="0" smtClean="0"/>
            </a:br>
            <a:r>
              <a:rPr lang="en-US" sz="1765" dirty="0" smtClean="0">
                <a:solidFill>
                  <a:schemeClr val="tx1">
                    <a:lumMod val="50000"/>
                    <a:lumOff val="50000"/>
                  </a:schemeClr>
                </a:solidFill>
              </a:rPr>
              <a:t>EPSY 8225</a:t>
            </a:r>
            <a:endParaRPr lang="en-US" sz="1765" dirty="0">
              <a:solidFill>
                <a:schemeClr val="tx1">
                  <a:lumMod val="50000"/>
                  <a:lumOff val="50000"/>
                </a:schemeClr>
              </a:solidFill>
            </a:endParaRPr>
          </a:p>
        </p:txBody>
      </p:sp>
      <p:sp>
        <p:nvSpPr>
          <p:cNvPr id="3" name="Subtitle 2"/>
          <p:cNvSpPr>
            <a:spLocks noGrp="1"/>
          </p:cNvSpPr>
          <p:nvPr>
            <p:ph type="subTitle" idx="1"/>
          </p:nvPr>
        </p:nvSpPr>
        <p:spPr>
          <a:xfrm>
            <a:off x="1022537" y="3885640"/>
            <a:ext cx="7098926" cy="1753721"/>
          </a:xfrm>
        </p:spPr>
        <p:txBody>
          <a:bodyPr rtlCol="0">
            <a:normAutofit fontScale="85000" lnSpcReduction="20000"/>
          </a:bodyPr>
          <a:lstStyle/>
          <a:p>
            <a:pPr marL="510318" indent="-510318" algn="l" eaLnBrk="1" fontAlgn="auto" hangingPunct="1">
              <a:spcAft>
                <a:spcPts val="0"/>
              </a:spcAft>
              <a:defRPr/>
            </a:pPr>
            <a:r>
              <a:rPr lang="en-US" dirty="0" smtClean="0">
                <a:solidFill>
                  <a:schemeClr val="tx1"/>
                </a:solidFill>
              </a:rPr>
              <a:t>Holland, P.W., &amp; </a:t>
            </a:r>
            <a:r>
              <a:rPr lang="en-US" dirty="0" err="1" smtClean="0">
                <a:solidFill>
                  <a:schemeClr val="tx1"/>
                </a:solidFill>
              </a:rPr>
              <a:t>Dorans</a:t>
            </a:r>
            <a:r>
              <a:rPr lang="en-US" dirty="0" smtClean="0">
                <a:solidFill>
                  <a:schemeClr val="tx1"/>
                </a:solidFill>
              </a:rPr>
              <a:t>, N.J. (2006). Linking and equating. In R.L. Brennan (Ed.), </a:t>
            </a:r>
            <a:r>
              <a:rPr lang="en-US" i="1" dirty="0" smtClean="0">
                <a:solidFill>
                  <a:schemeClr val="tx1"/>
                </a:solidFill>
              </a:rPr>
              <a:t>Educational measurement</a:t>
            </a:r>
            <a:r>
              <a:rPr lang="en-US" dirty="0" smtClean="0">
                <a:solidFill>
                  <a:schemeClr val="tx1"/>
                </a:solidFill>
              </a:rPr>
              <a:t> (4</a:t>
            </a:r>
            <a:r>
              <a:rPr lang="en-US" baseline="30000" dirty="0" smtClean="0">
                <a:solidFill>
                  <a:schemeClr val="tx1"/>
                </a:solidFill>
              </a:rPr>
              <a:t>th</a:t>
            </a:r>
            <a:r>
              <a:rPr lang="en-US" dirty="0" smtClean="0">
                <a:solidFill>
                  <a:schemeClr val="tx1"/>
                </a:solidFill>
              </a:rPr>
              <a:t> ed.). Westport, CT: American Council on Education and </a:t>
            </a:r>
            <a:r>
              <a:rPr lang="en-US" dirty="0" err="1" smtClean="0">
                <a:solidFill>
                  <a:schemeClr val="tx1"/>
                </a:solidFill>
              </a:rPr>
              <a:t>Praeger</a:t>
            </a:r>
            <a:r>
              <a:rPr lang="en-US" dirty="0" smtClean="0">
                <a:solidFill>
                  <a:schemeClr val="tx1"/>
                </a:solidFill>
              </a:rPr>
              <a:t> Publishers.</a:t>
            </a:r>
          </a:p>
        </p:txBody>
      </p:sp>
      <p:sp>
        <p:nvSpPr>
          <p:cNvPr id="4" name="Slide Number Placeholder 3"/>
          <p:cNvSpPr>
            <a:spLocks noGrp="1"/>
          </p:cNvSpPr>
          <p:nvPr>
            <p:ph type="sldNum" sz="quarter" idx="12"/>
          </p:nvPr>
        </p:nvSpPr>
        <p:spPr/>
        <p:txBody>
          <a:bodyPr/>
          <a:lstStyle/>
          <a:p>
            <a:pPr>
              <a:defRPr/>
            </a:pPr>
            <a:fld id="{186451DA-BB22-4E5F-8D5A-4B9D6BBA3774}" type="slidenum">
              <a:rPr lang="en-US" smtClean="0"/>
              <a:pPr>
                <a:defRPr/>
              </a:pPr>
              <a:t>16</a:t>
            </a:fld>
            <a:endParaRPr lang="en-US" dirty="0"/>
          </a:p>
        </p:txBody>
      </p:sp>
    </p:spTree>
    <p:extLst>
      <p:ext uri="{BB962C8B-B14F-4D97-AF65-F5344CB8AC3E}">
        <p14:creationId xmlns:p14="http://schemas.microsoft.com/office/powerpoint/2010/main" val="40049274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Linking</a:t>
            </a:r>
          </a:p>
        </p:txBody>
      </p:sp>
      <p:sp>
        <p:nvSpPr>
          <p:cNvPr id="15363" name="Content Placeholder 2"/>
          <p:cNvSpPr>
            <a:spLocks noGrp="1"/>
          </p:cNvSpPr>
          <p:nvPr>
            <p:ph idx="1"/>
          </p:nvPr>
        </p:nvSpPr>
        <p:spPr/>
        <p:txBody>
          <a:bodyPr/>
          <a:lstStyle/>
          <a:p>
            <a:pPr eaLnBrk="1" hangingPunct="1"/>
            <a:r>
              <a:rPr lang="en-US" smtClean="0"/>
              <a:t>A </a:t>
            </a:r>
            <a:r>
              <a:rPr lang="en-US" i="1" smtClean="0"/>
              <a:t>Link</a:t>
            </a:r>
            <a:r>
              <a:rPr lang="en-US" smtClean="0"/>
              <a:t> is a connection made between two tests by transforming a score on one test to a score on the other test.</a:t>
            </a:r>
          </a:p>
          <a:p>
            <a:pPr eaLnBrk="1" hangingPunct="1"/>
            <a:r>
              <a:rPr lang="en-US" smtClean="0"/>
              <a:t>Linking, or transforming scores, can be done in one of three ways:</a:t>
            </a:r>
          </a:p>
          <a:p>
            <a:pPr lvl="1" eaLnBrk="1" hangingPunct="1"/>
            <a:r>
              <a:rPr lang="en-US" smtClean="0"/>
              <a:t>Predicting</a:t>
            </a:r>
          </a:p>
          <a:p>
            <a:pPr lvl="1" eaLnBrk="1" hangingPunct="1"/>
            <a:r>
              <a:rPr lang="en-US" smtClean="0"/>
              <a:t>Scale aligning (scaling)</a:t>
            </a:r>
          </a:p>
          <a:p>
            <a:pPr lvl="1" eaLnBrk="1" hangingPunct="1"/>
            <a:r>
              <a:rPr lang="en-US" smtClean="0"/>
              <a:t>Equating</a:t>
            </a:r>
          </a:p>
        </p:txBody>
      </p:sp>
      <p:sp>
        <p:nvSpPr>
          <p:cNvPr id="4" name="Slide Number Placeholder 3"/>
          <p:cNvSpPr>
            <a:spLocks noGrp="1"/>
          </p:cNvSpPr>
          <p:nvPr>
            <p:ph type="sldNum" sz="quarter" idx="12"/>
          </p:nvPr>
        </p:nvSpPr>
        <p:spPr/>
        <p:txBody>
          <a:bodyPr/>
          <a:lstStyle/>
          <a:p>
            <a:pPr>
              <a:defRPr/>
            </a:pPr>
            <a:fld id="{F5239954-5B63-473F-AE3C-6CCDE047C7CF}" type="slidenum">
              <a:rPr lang="en-US" smtClean="0"/>
              <a:pPr>
                <a:defRPr/>
              </a:pPr>
              <a:t>17</a:t>
            </a:fld>
            <a:endParaRPr lang="en-US"/>
          </a:p>
        </p:txBody>
      </p:sp>
    </p:spTree>
    <p:extLst>
      <p:ext uri="{BB962C8B-B14F-4D97-AF65-F5344CB8AC3E}">
        <p14:creationId xmlns:p14="http://schemas.microsoft.com/office/powerpoint/2010/main" val="3295538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116637" y="686360"/>
            <a:ext cx="2930483" cy="701829"/>
          </a:xfrm>
          <a:prstGeom prst="rect">
            <a:avLst/>
          </a:prstGeom>
        </p:spPr>
        <p:style>
          <a:lnRef idx="2">
            <a:schemeClr val="dk1"/>
          </a:lnRef>
          <a:fillRef idx="1">
            <a:schemeClr val="lt1"/>
          </a:fillRef>
          <a:effectRef idx="0">
            <a:schemeClr val="dk1"/>
          </a:effectRef>
          <a:fontRef idx="minor">
            <a:schemeClr val="dk1"/>
          </a:fontRef>
        </p:style>
        <p:txBody>
          <a:bodyPr wrap="none" lIns="89885" tIns="44943" rIns="89885" bIns="44943">
            <a:spAutoFit/>
          </a:bodyPr>
          <a:lstStyle/>
          <a:p>
            <a:pPr fontAlgn="auto">
              <a:spcBef>
                <a:spcPts val="0"/>
              </a:spcBef>
              <a:spcAft>
                <a:spcPts val="0"/>
              </a:spcAft>
              <a:defRPr/>
            </a:pPr>
            <a:r>
              <a:rPr lang="en-US" sz="3971" dirty="0"/>
              <a:t>Linking </a:t>
            </a:r>
            <a:r>
              <a:rPr lang="en-US" sz="3971" i="1" dirty="0"/>
              <a:t>X</a:t>
            </a:r>
            <a:r>
              <a:rPr lang="en-US" sz="3971" dirty="0"/>
              <a:t> to </a:t>
            </a:r>
            <a:r>
              <a:rPr lang="en-US" sz="3971" i="1" dirty="0"/>
              <a:t>Y</a:t>
            </a:r>
            <a:endParaRPr lang="en-US" sz="3971" dirty="0"/>
          </a:p>
        </p:txBody>
      </p:sp>
      <p:sp>
        <p:nvSpPr>
          <p:cNvPr id="13" name="TextBox 12"/>
          <p:cNvSpPr txBox="1"/>
          <p:nvPr/>
        </p:nvSpPr>
        <p:spPr>
          <a:xfrm>
            <a:off x="430026" y="2514320"/>
            <a:ext cx="2367243" cy="1312893"/>
          </a:xfrm>
          <a:prstGeom prst="rect">
            <a:avLst/>
          </a:prstGeom>
        </p:spPr>
        <p:style>
          <a:lnRef idx="2">
            <a:schemeClr val="dk1"/>
          </a:lnRef>
          <a:fillRef idx="1">
            <a:schemeClr val="lt1"/>
          </a:fillRef>
          <a:effectRef idx="0">
            <a:schemeClr val="dk1"/>
          </a:effectRef>
          <a:fontRef idx="minor">
            <a:schemeClr val="dk1"/>
          </a:fontRef>
        </p:style>
        <p:txBody>
          <a:bodyPr lIns="89885" tIns="44943" rIns="89885" bIns="44943">
            <a:spAutoFit/>
          </a:bodyPr>
          <a:lstStyle/>
          <a:p>
            <a:pPr algn="ctr" fontAlgn="auto">
              <a:spcBef>
                <a:spcPts val="0"/>
              </a:spcBef>
              <a:spcAft>
                <a:spcPts val="0"/>
              </a:spcAft>
              <a:defRPr/>
            </a:pPr>
            <a:r>
              <a:rPr lang="en-US" sz="3971" dirty="0"/>
              <a:t>Predicting </a:t>
            </a:r>
          </a:p>
          <a:p>
            <a:pPr algn="ctr" fontAlgn="auto">
              <a:spcBef>
                <a:spcPts val="0"/>
              </a:spcBef>
              <a:spcAft>
                <a:spcPts val="0"/>
              </a:spcAft>
              <a:defRPr/>
            </a:pPr>
            <a:r>
              <a:rPr lang="en-US" sz="3971" i="1" dirty="0"/>
              <a:t>Y </a:t>
            </a:r>
            <a:r>
              <a:rPr lang="en-US" sz="3971" dirty="0"/>
              <a:t>from </a:t>
            </a:r>
            <a:r>
              <a:rPr lang="en-US" sz="3971" i="1" dirty="0"/>
              <a:t>X</a:t>
            </a:r>
            <a:endParaRPr lang="en-US" sz="3971" dirty="0"/>
          </a:p>
        </p:txBody>
      </p:sp>
      <p:sp>
        <p:nvSpPr>
          <p:cNvPr id="14" name="TextBox 13"/>
          <p:cNvSpPr txBox="1"/>
          <p:nvPr/>
        </p:nvSpPr>
        <p:spPr>
          <a:xfrm>
            <a:off x="3388379" y="2514320"/>
            <a:ext cx="2367243" cy="1312893"/>
          </a:xfrm>
          <a:prstGeom prst="rect">
            <a:avLst/>
          </a:prstGeom>
        </p:spPr>
        <p:style>
          <a:lnRef idx="2">
            <a:schemeClr val="dk1"/>
          </a:lnRef>
          <a:fillRef idx="1">
            <a:schemeClr val="lt1"/>
          </a:fillRef>
          <a:effectRef idx="0">
            <a:schemeClr val="dk1"/>
          </a:effectRef>
          <a:fontRef idx="minor">
            <a:schemeClr val="dk1"/>
          </a:fontRef>
        </p:style>
        <p:txBody>
          <a:bodyPr lIns="89885" tIns="44943" rIns="89885" bIns="44943">
            <a:spAutoFit/>
          </a:bodyPr>
          <a:lstStyle/>
          <a:p>
            <a:pPr algn="ctr" fontAlgn="auto">
              <a:spcBef>
                <a:spcPts val="0"/>
              </a:spcBef>
              <a:spcAft>
                <a:spcPts val="0"/>
              </a:spcAft>
              <a:defRPr/>
            </a:pPr>
            <a:r>
              <a:rPr lang="en-US" sz="3971" dirty="0"/>
              <a:t>Scaling</a:t>
            </a:r>
          </a:p>
          <a:p>
            <a:pPr algn="ctr" fontAlgn="auto">
              <a:spcBef>
                <a:spcPts val="0"/>
              </a:spcBef>
              <a:spcAft>
                <a:spcPts val="0"/>
              </a:spcAft>
              <a:defRPr/>
            </a:pPr>
            <a:r>
              <a:rPr lang="en-US" sz="3971" i="1" dirty="0"/>
              <a:t>X</a:t>
            </a:r>
            <a:r>
              <a:rPr lang="en-US" sz="3971" dirty="0"/>
              <a:t> and </a:t>
            </a:r>
            <a:r>
              <a:rPr lang="en-US" sz="3971" i="1" dirty="0"/>
              <a:t>Y</a:t>
            </a:r>
            <a:endParaRPr lang="en-US" sz="3971" dirty="0"/>
          </a:p>
        </p:txBody>
      </p:sp>
      <p:sp>
        <p:nvSpPr>
          <p:cNvPr id="15" name="TextBox 14"/>
          <p:cNvSpPr txBox="1"/>
          <p:nvPr/>
        </p:nvSpPr>
        <p:spPr>
          <a:xfrm>
            <a:off x="6346732" y="2514320"/>
            <a:ext cx="2367243" cy="1312893"/>
          </a:xfrm>
          <a:prstGeom prst="rect">
            <a:avLst/>
          </a:prstGeom>
        </p:spPr>
        <p:style>
          <a:lnRef idx="2">
            <a:schemeClr val="dk1"/>
          </a:lnRef>
          <a:fillRef idx="1">
            <a:schemeClr val="lt1"/>
          </a:fillRef>
          <a:effectRef idx="0">
            <a:schemeClr val="dk1"/>
          </a:effectRef>
          <a:fontRef idx="minor">
            <a:schemeClr val="dk1"/>
          </a:fontRef>
        </p:style>
        <p:txBody>
          <a:bodyPr lIns="89885" tIns="44943" rIns="89885" bIns="44943">
            <a:spAutoFit/>
          </a:bodyPr>
          <a:lstStyle/>
          <a:p>
            <a:pPr algn="ctr" fontAlgn="auto">
              <a:spcBef>
                <a:spcPts val="0"/>
              </a:spcBef>
              <a:spcAft>
                <a:spcPts val="0"/>
              </a:spcAft>
              <a:defRPr/>
            </a:pPr>
            <a:r>
              <a:rPr lang="en-US" sz="3971" dirty="0"/>
              <a:t>Equating</a:t>
            </a:r>
          </a:p>
          <a:p>
            <a:pPr algn="ctr" fontAlgn="auto">
              <a:spcBef>
                <a:spcPts val="0"/>
              </a:spcBef>
              <a:spcAft>
                <a:spcPts val="0"/>
              </a:spcAft>
              <a:defRPr/>
            </a:pPr>
            <a:r>
              <a:rPr lang="en-US" sz="3971" i="1" dirty="0"/>
              <a:t>X</a:t>
            </a:r>
            <a:r>
              <a:rPr lang="en-US" sz="3971" dirty="0"/>
              <a:t> to </a:t>
            </a:r>
            <a:r>
              <a:rPr lang="en-US" sz="3971" i="1" dirty="0"/>
              <a:t>Y</a:t>
            </a:r>
            <a:endParaRPr lang="en-US" sz="3971" dirty="0"/>
          </a:p>
        </p:txBody>
      </p:sp>
      <p:cxnSp>
        <p:nvCxnSpPr>
          <p:cNvPr id="17" name="Straight Connector 16"/>
          <p:cNvCxnSpPr/>
          <p:nvPr/>
        </p:nvCxnSpPr>
        <p:spPr>
          <a:xfrm rot="5400000">
            <a:off x="1171015" y="4252632"/>
            <a:ext cx="885265"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504265" y="4724681"/>
            <a:ext cx="2218765" cy="144695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89885" tIns="44943" rIns="89885" bIns="44943" anchor="ctr"/>
          <a:lstStyle/>
          <a:p>
            <a:pPr algn="ctr" fontAlgn="auto">
              <a:spcBef>
                <a:spcPts val="0"/>
              </a:spcBef>
              <a:spcAft>
                <a:spcPts val="0"/>
              </a:spcAft>
              <a:defRPr/>
            </a:pPr>
            <a:endParaRPr lang="en-US" dirty="0"/>
          </a:p>
        </p:txBody>
      </p:sp>
      <p:sp>
        <p:nvSpPr>
          <p:cNvPr id="16392" name="TextBox 18"/>
          <p:cNvSpPr txBox="1">
            <a:spLocks noChangeArrowheads="1"/>
          </p:cNvSpPr>
          <p:nvPr/>
        </p:nvSpPr>
        <p:spPr bwMode="auto">
          <a:xfrm>
            <a:off x="725892" y="4953000"/>
            <a:ext cx="1634039" cy="932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85" tIns="44943" rIns="89885" bIns="44943">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735">
                <a:latin typeface="Calibri" pitchFamily="34" charset="0"/>
              </a:rPr>
              <a:t>Best</a:t>
            </a:r>
          </a:p>
          <a:p>
            <a:pPr algn="ctr" eaLnBrk="1" hangingPunct="1"/>
            <a:r>
              <a:rPr lang="en-US" sz="2735">
                <a:latin typeface="Calibri" pitchFamily="34" charset="0"/>
              </a:rPr>
              <a:t>Prediction</a:t>
            </a:r>
          </a:p>
        </p:txBody>
      </p:sp>
      <p:cxnSp>
        <p:nvCxnSpPr>
          <p:cNvPr id="29" name="Straight Connector 28"/>
          <p:cNvCxnSpPr/>
          <p:nvPr/>
        </p:nvCxnSpPr>
        <p:spPr>
          <a:xfrm rot="5400000">
            <a:off x="4129368" y="4252632"/>
            <a:ext cx="885265"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3462618" y="4724681"/>
            <a:ext cx="2218765" cy="144695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89885" tIns="44943" rIns="89885" bIns="44943" anchor="ctr"/>
          <a:lstStyle/>
          <a:p>
            <a:pPr algn="ctr" fontAlgn="auto">
              <a:spcBef>
                <a:spcPts val="0"/>
              </a:spcBef>
              <a:spcAft>
                <a:spcPts val="0"/>
              </a:spcAft>
              <a:defRPr/>
            </a:pPr>
            <a:endParaRPr lang="en-US" dirty="0"/>
          </a:p>
        </p:txBody>
      </p:sp>
      <p:sp>
        <p:nvSpPr>
          <p:cNvPr id="16395" name="TextBox 31"/>
          <p:cNvSpPr txBox="1">
            <a:spLocks noChangeArrowheads="1"/>
          </p:cNvSpPr>
          <p:nvPr/>
        </p:nvSpPr>
        <p:spPr bwMode="auto">
          <a:xfrm>
            <a:off x="3640716" y="5028640"/>
            <a:ext cx="1908793" cy="932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85" tIns="44943" rIns="89885" bIns="44943">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735">
                <a:latin typeface="Calibri" pitchFamily="34" charset="0"/>
              </a:rPr>
              <a:t>Comparable</a:t>
            </a:r>
          </a:p>
          <a:p>
            <a:pPr algn="ctr" eaLnBrk="1" hangingPunct="1"/>
            <a:r>
              <a:rPr lang="en-US" sz="2735">
                <a:latin typeface="Calibri" pitchFamily="34" charset="0"/>
              </a:rPr>
              <a:t>Scales</a:t>
            </a:r>
          </a:p>
        </p:txBody>
      </p:sp>
      <p:cxnSp>
        <p:nvCxnSpPr>
          <p:cNvPr id="33" name="Straight Connector 32"/>
          <p:cNvCxnSpPr/>
          <p:nvPr/>
        </p:nvCxnSpPr>
        <p:spPr>
          <a:xfrm rot="5400000">
            <a:off x="7087720" y="4252632"/>
            <a:ext cx="885265" cy="0"/>
          </a:xfrm>
          <a:prstGeom prst="line">
            <a:avLst/>
          </a:prstGeom>
        </p:spPr>
        <p:style>
          <a:lnRef idx="1">
            <a:schemeClr val="accent1"/>
          </a:lnRef>
          <a:fillRef idx="0">
            <a:schemeClr val="accent1"/>
          </a:fillRef>
          <a:effectRef idx="0">
            <a:schemeClr val="accent1"/>
          </a:effectRef>
          <a:fontRef idx="minor">
            <a:schemeClr val="tx1"/>
          </a:fontRef>
        </p:style>
      </p:cxnSp>
      <p:sp>
        <p:nvSpPr>
          <p:cNvPr id="16397" name="TextBox 33"/>
          <p:cNvSpPr txBox="1">
            <a:spLocks noChangeArrowheads="1"/>
          </p:cNvSpPr>
          <p:nvPr/>
        </p:nvSpPr>
        <p:spPr bwMode="auto">
          <a:xfrm>
            <a:off x="6494402" y="5028640"/>
            <a:ext cx="2188165" cy="878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85" tIns="44943" rIns="89885" bIns="44943">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382">
                <a:latin typeface="Calibri" pitchFamily="34" charset="0"/>
              </a:rPr>
              <a:t>Interchangeable</a:t>
            </a:r>
          </a:p>
          <a:p>
            <a:pPr algn="ctr" eaLnBrk="1" hangingPunct="1"/>
            <a:r>
              <a:rPr lang="en-US" sz="2735">
                <a:latin typeface="Calibri" pitchFamily="34" charset="0"/>
              </a:rPr>
              <a:t>Scores</a:t>
            </a:r>
          </a:p>
        </p:txBody>
      </p:sp>
      <p:sp>
        <p:nvSpPr>
          <p:cNvPr id="35" name="Oval 34"/>
          <p:cNvSpPr/>
          <p:nvPr/>
        </p:nvSpPr>
        <p:spPr>
          <a:xfrm>
            <a:off x="6420970" y="4724681"/>
            <a:ext cx="2218765" cy="144695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89885" tIns="44943" rIns="89885" bIns="44943" anchor="ctr"/>
          <a:lstStyle/>
          <a:p>
            <a:pPr algn="ctr" fontAlgn="auto">
              <a:spcBef>
                <a:spcPts val="0"/>
              </a:spcBef>
              <a:spcAft>
                <a:spcPts val="0"/>
              </a:spcAft>
              <a:defRPr/>
            </a:pPr>
            <a:endParaRPr lang="en-US" dirty="0"/>
          </a:p>
        </p:txBody>
      </p:sp>
      <p:cxnSp>
        <p:nvCxnSpPr>
          <p:cNvPr id="37" name="Straight Connector 36"/>
          <p:cNvCxnSpPr>
            <a:endCxn id="13" idx="0"/>
          </p:cNvCxnSpPr>
          <p:nvPr/>
        </p:nvCxnSpPr>
        <p:spPr>
          <a:xfrm rot="5400000">
            <a:off x="1310388" y="2209661"/>
            <a:ext cx="607919" cy="1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7225693" y="2209661"/>
            <a:ext cx="6093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7" idx="2"/>
            <a:endCxn id="14" idx="0"/>
          </p:cNvCxnSpPr>
          <p:nvPr/>
        </p:nvCxnSpPr>
        <p:spPr>
          <a:xfrm rot="16200000" flipH="1">
            <a:off x="4005403" y="1947723"/>
            <a:ext cx="1126191" cy="7003"/>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613647" y="1905000"/>
            <a:ext cx="5916706" cy="1401"/>
          </a:xfrm>
          <a:prstGeom prst="line">
            <a:avLst/>
          </a:prstGeom>
        </p:spPr>
        <p:style>
          <a:lnRef idx="1">
            <a:schemeClr val="accent1"/>
          </a:lnRef>
          <a:fillRef idx="0">
            <a:schemeClr val="accent1"/>
          </a:fillRef>
          <a:effectRef idx="0">
            <a:schemeClr val="accent1"/>
          </a:effectRef>
          <a:fontRef idx="minor">
            <a:schemeClr val="tx1"/>
          </a:fontRef>
        </p:style>
      </p:cxnSp>
      <p:sp>
        <p:nvSpPr>
          <p:cNvPr id="16403" name="TextBox 47"/>
          <p:cNvSpPr txBox="1">
            <a:spLocks noChangeArrowheads="1"/>
          </p:cNvSpPr>
          <p:nvPr/>
        </p:nvSpPr>
        <p:spPr bwMode="auto">
          <a:xfrm>
            <a:off x="134471" y="6488206"/>
            <a:ext cx="2587505" cy="36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85" tIns="44943" rIns="89885" bIns="44943">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Source: Holland &amp; Dorans</a:t>
            </a:r>
          </a:p>
        </p:txBody>
      </p:sp>
      <p:sp>
        <p:nvSpPr>
          <p:cNvPr id="20" name="Slide Number Placeholder 19"/>
          <p:cNvSpPr>
            <a:spLocks noGrp="1"/>
          </p:cNvSpPr>
          <p:nvPr>
            <p:ph type="sldNum" sz="quarter" idx="12"/>
          </p:nvPr>
        </p:nvSpPr>
        <p:spPr/>
        <p:txBody>
          <a:bodyPr/>
          <a:lstStyle/>
          <a:p>
            <a:pPr>
              <a:defRPr/>
            </a:pPr>
            <a:fld id="{97F7E707-E799-4676-BACC-7271FD609565}" type="slidenum">
              <a:rPr lang="en-US" smtClean="0"/>
              <a:pPr>
                <a:defRPr/>
              </a:pPr>
              <a:t>18</a:t>
            </a:fld>
            <a:endParaRPr lang="en-US"/>
          </a:p>
        </p:txBody>
      </p:sp>
    </p:spTree>
    <p:extLst>
      <p:ext uri="{BB962C8B-B14F-4D97-AF65-F5344CB8AC3E}">
        <p14:creationId xmlns:p14="http://schemas.microsoft.com/office/powerpoint/2010/main" val="28374162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dirty="0" smtClean="0"/>
              <a:t>Linking </a:t>
            </a:r>
            <a:r>
              <a:rPr lang="en-US" dirty="0" smtClean="0"/>
              <a:t>Method 1: </a:t>
            </a:r>
            <a:r>
              <a:rPr lang="en-US" dirty="0" smtClean="0"/>
              <a:t>Prediction</a:t>
            </a:r>
            <a:endParaRPr lang="en-US" dirty="0" smtClean="0"/>
          </a:p>
        </p:txBody>
      </p:sp>
      <p:sp>
        <p:nvSpPr>
          <p:cNvPr id="20483" name="Content Placeholder 2"/>
          <p:cNvSpPr>
            <a:spLocks noGrp="1"/>
          </p:cNvSpPr>
          <p:nvPr>
            <p:ph idx="1"/>
          </p:nvPr>
        </p:nvSpPr>
        <p:spPr/>
        <p:txBody>
          <a:bodyPr/>
          <a:lstStyle/>
          <a:p>
            <a:pPr eaLnBrk="1" hangingPunct="1"/>
            <a:r>
              <a:rPr lang="en-US" dirty="0" smtClean="0"/>
              <a:t>One may use state math test to predict (forecast) how students will perform on the SAT in the near future.</a:t>
            </a:r>
          </a:p>
          <a:p>
            <a:pPr eaLnBrk="1" hangingPunct="1"/>
            <a:r>
              <a:rPr lang="en-US" dirty="0" smtClean="0"/>
              <a:t>Because of the sample-specific nature of this prediction, it may not hold in another sample from the population if that sample distribution differs from the original sample distribution.</a:t>
            </a:r>
          </a:p>
        </p:txBody>
      </p:sp>
      <p:sp>
        <p:nvSpPr>
          <p:cNvPr id="4" name="Slide Number Placeholder 3"/>
          <p:cNvSpPr>
            <a:spLocks noGrp="1"/>
          </p:cNvSpPr>
          <p:nvPr>
            <p:ph type="sldNum" sz="quarter" idx="12"/>
          </p:nvPr>
        </p:nvSpPr>
        <p:spPr/>
        <p:txBody>
          <a:bodyPr/>
          <a:lstStyle/>
          <a:p>
            <a:pPr>
              <a:defRPr/>
            </a:pPr>
            <a:fld id="{73AD0BC3-4E34-41FE-9724-1FD9635A3022}" type="slidenum">
              <a:rPr lang="en-US" smtClean="0"/>
              <a:pPr>
                <a:defRPr/>
              </a:pPr>
              <a:t>19</a:t>
            </a:fld>
            <a:endParaRPr lang="en-US"/>
          </a:p>
        </p:txBody>
      </p:sp>
    </p:spTree>
    <p:extLst>
      <p:ext uri="{BB962C8B-B14F-4D97-AF65-F5344CB8AC3E}">
        <p14:creationId xmlns:p14="http://schemas.microsoft.com/office/powerpoint/2010/main" val="2881665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Content Standards</a:t>
            </a:r>
          </a:p>
        </p:txBody>
      </p:sp>
      <p:sp>
        <p:nvSpPr>
          <p:cNvPr id="3075" name="Content Placeholder 2"/>
          <p:cNvSpPr>
            <a:spLocks noGrp="1"/>
          </p:cNvSpPr>
          <p:nvPr>
            <p:ph idx="1"/>
          </p:nvPr>
        </p:nvSpPr>
        <p:spPr/>
        <p:txBody>
          <a:bodyPr/>
          <a:lstStyle/>
          <a:p>
            <a:pPr eaLnBrk="1" hangingPunct="1"/>
            <a:r>
              <a:rPr lang="en-US" smtClean="0"/>
              <a:t>The knowledge, skills, and abilities expected to be achieved by examinees</a:t>
            </a:r>
          </a:p>
          <a:p>
            <a:pPr eaLnBrk="1" hangingPunct="1"/>
            <a:r>
              <a:rPr lang="en-US" smtClean="0"/>
              <a:t>Content standards define the “what” of testing to determine outcomes, licensure, certification, mastery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4"/>
          <p:cNvSpPr txBox="1">
            <a:spLocks noChangeArrowheads="1"/>
          </p:cNvSpPr>
          <p:nvPr/>
        </p:nvSpPr>
        <p:spPr bwMode="auto">
          <a:xfrm>
            <a:off x="2346232" y="6096001"/>
            <a:ext cx="5089921" cy="36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85" tIns="44943" rIns="89885" bIns="44943">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Predicting 2005 Math scores from 2006 Math Scores</a:t>
            </a:r>
          </a:p>
        </p:txBody>
      </p:sp>
      <p:sp>
        <p:nvSpPr>
          <p:cNvPr id="4" name="Slide Number Placeholder 3"/>
          <p:cNvSpPr>
            <a:spLocks noGrp="1"/>
          </p:cNvSpPr>
          <p:nvPr>
            <p:ph type="sldNum" sz="quarter" idx="12"/>
          </p:nvPr>
        </p:nvSpPr>
        <p:spPr/>
        <p:txBody>
          <a:bodyPr/>
          <a:lstStyle/>
          <a:p>
            <a:pPr>
              <a:defRPr/>
            </a:pPr>
            <a:fld id="{1D0EC4DC-9EC0-4D68-B29B-51E9E5BFBF03}" type="slidenum">
              <a:rPr lang="en-US" smtClean="0"/>
              <a:pPr>
                <a:defRPr/>
              </a:pPr>
              <a:t>20</a:t>
            </a:fld>
            <a:endParaRPr lang="en-US"/>
          </a:p>
        </p:txBody>
      </p:sp>
      <p:pic>
        <p:nvPicPr>
          <p:cNvPr id="18436"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9824" y="913280"/>
            <a:ext cx="5244353" cy="5031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94829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5"/>
          <p:cNvSpPr txBox="1">
            <a:spLocks noChangeArrowheads="1"/>
          </p:cNvSpPr>
          <p:nvPr/>
        </p:nvSpPr>
        <p:spPr bwMode="auto">
          <a:xfrm>
            <a:off x="2346232" y="6096001"/>
            <a:ext cx="5089921" cy="36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85" tIns="44943" rIns="89885" bIns="44943">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Calibri" pitchFamily="34" charset="0"/>
              </a:rPr>
              <a:t>Predicting 2006 Math scores from 2005 Math Scores</a:t>
            </a:r>
          </a:p>
        </p:txBody>
      </p:sp>
      <p:sp>
        <p:nvSpPr>
          <p:cNvPr id="4" name="Slide Number Placeholder 3"/>
          <p:cNvSpPr>
            <a:spLocks noGrp="1"/>
          </p:cNvSpPr>
          <p:nvPr>
            <p:ph type="sldNum" sz="quarter" idx="12"/>
          </p:nvPr>
        </p:nvSpPr>
        <p:spPr/>
        <p:txBody>
          <a:bodyPr/>
          <a:lstStyle/>
          <a:p>
            <a:pPr>
              <a:defRPr/>
            </a:pPr>
            <a:fld id="{12C81C98-0FDA-406F-B3C7-FC7E3BFA5778}" type="slidenum">
              <a:rPr lang="en-US" smtClean="0"/>
              <a:pPr>
                <a:defRPr/>
              </a:pPr>
              <a:t>21</a:t>
            </a:fld>
            <a:endParaRPr lang="en-US"/>
          </a:p>
        </p:txBody>
      </p:sp>
      <p:pic>
        <p:nvPicPr>
          <p:cNvPr id="194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9824" y="913280"/>
            <a:ext cx="5244353" cy="5031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48733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Linking Method 2: Scaling</a:t>
            </a:r>
          </a:p>
        </p:txBody>
      </p:sp>
      <p:sp>
        <p:nvSpPr>
          <p:cNvPr id="21507" name="Content Placeholder 2"/>
          <p:cNvSpPr>
            <a:spLocks noGrp="1"/>
          </p:cNvSpPr>
          <p:nvPr>
            <p:ph idx="1"/>
          </p:nvPr>
        </p:nvSpPr>
        <p:spPr/>
        <p:txBody>
          <a:bodyPr/>
          <a:lstStyle/>
          <a:p>
            <a:pPr eaLnBrk="1" hangingPunct="1"/>
            <a:r>
              <a:rPr lang="en-US" smtClean="0"/>
              <a:t>To place the scores from two different tests on a common scale through some transformation.</a:t>
            </a:r>
          </a:p>
          <a:p>
            <a:pPr eaLnBrk="1" hangingPunct="1"/>
            <a:r>
              <a:rPr lang="en-US" smtClean="0"/>
              <a:t>Scaling can be done for two cases:</a:t>
            </a:r>
          </a:p>
          <a:p>
            <a:pPr lvl="1" eaLnBrk="1" hangingPunct="1"/>
            <a:r>
              <a:rPr lang="en-US" smtClean="0"/>
              <a:t>Linking measures of different constructs</a:t>
            </a:r>
          </a:p>
          <a:p>
            <a:pPr lvl="1" eaLnBrk="1" hangingPunct="1"/>
            <a:r>
              <a:rPr lang="en-US" smtClean="0"/>
              <a:t>Linking measures with similar constructs, but different test specifications</a:t>
            </a:r>
          </a:p>
        </p:txBody>
      </p:sp>
      <p:sp>
        <p:nvSpPr>
          <p:cNvPr id="4" name="Slide Number Placeholder 3"/>
          <p:cNvSpPr>
            <a:spLocks noGrp="1"/>
          </p:cNvSpPr>
          <p:nvPr>
            <p:ph type="sldNum" sz="quarter" idx="12"/>
          </p:nvPr>
        </p:nvSpPr>
        <p:spPr/>
        <p:txBody>
          <a:bodyPr/>
          <a:lstStyle/>
          <a:p>
            <a:pPr>
              <a:defRPr/>
            </a:pPr>
            <a:fld id="{6ABD881D-9533-409E-8CB4-E19D585F44FF}" type="slidenum">
              <a:rPr lang="en-US" smtClean="0"/>
              <a:pPr>
                <a:defRPr/>
              </a:pPr>
              <a:t>22</a:t>
            </a:fld>
            <a:endParaRPr lang="en-US"/>
          </a:p>
        </p:txBody>
      </p:sp>
    </p:spTree>
    <p:extLst>
      <p:ext uri="{BB962C8B-B14F-4D97-AF65-F5344CB8AC3E}">
        <p14:creationId xmlns:p14="http://schemas.microsoft.com/office/powerpoint/2010/main" val="42663858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nvPr>
        </p:nvGraphicFramePr>
        <p:xfrm>
          <a:off x="134471" y="67235"/>
          <a:ext cx="8875059" cy="67907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7651" name="TextBox 47"/>
          <p:cNvSpPr txBox="1">
            <a:spLocks noChangeArrowheads="1"/>
          </p:cNvSpPr>
          <p:nvPr/>
        </p:nvSpPr>
        <p:spPr bwMode="auto">
          <a:xfrm>
            <a:off x="134471" y="0"/>
            <a:ext cx="3249545" cy="36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85" tIns="44943" rIns="89885" bIns="44943">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latin typeface="Calibri" pitchFamily="34" charset="0"/>
              </a:rPr>
              <a:t>Source: Holland &amp; </a:t>
            </a:r>
            <a:r>
              <a:rPr lang="en-US" dirty="0" err="1" smtClean="0">
                <a:latin typeface="Calibri" pitchFamily="34" charset="0"/>
              </a:rPr>
              <a:t>Dorans</a:t>
            </a:r>
            <a:r>
              <a:rPr lang="en-US" dirty="0" smtClean="0">
                <a:latin typeface="Calibri" pitchFamily="34" charset="0"/>
              </a:rPr>
              <a:t> (2006)</a:t>
            </a:r>
            <a:endParaRPr lang="en-US" dirty="0">
              <a:latin typeface="Calibri" pitchFamily="34" charset="0"/>
            </a:endParaRPr>
          </a:p>
        </p:txBody>
      </p:sp>
      <p:sp>
        <p:nvSpPr>
          <p:cNvPr id="5" name="Slide Number Placeholder 4"/>
          <p:cNvSpPr>
            <a:spLocks noGrp="1"/>
          </p:cNvSpPr>
          <p:nvPr>
            <p:ph type="sldNum" sz="quarter" idx="12"/>
          </p:nvPr>
        </p:nvSpPr>
        <p:spPr/>
        <p:txBody>
          <a:bodyPr/>
          <a:lstStyle/>
          <a:p>
            <a:pPr>
              <a:defRPr/>
            </a:pPr>
            <a:fld id="{643EF707-9B3E-4AC8-BF67-23954FCE4F9B}" type="slidenum">
              <a:rPr lang="en-US" smtClean="0"/>
              <a:pPr>
                <a:defRPr/>
              </a:pPr>
              <a:t>23</a:t>
            </a:fld>
            <a:endParaRPr lang="en-US"/>
          </a:p>
        </p:txBody>
      </p:sp>
    </p:spTree>
    <p:extLst>
      <p:ext uri="{BB962C8B-B14F-4D97-AF65-F5344CB8AC3E}">
        <p14:creationId xmlns:p14="http://schemas.microsoft.com/office/powerpoint/2010/main" val="22639138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nvPr>
        </p:nvGraphicFramePr>
        <p:xfrm>
          <a:off x="134471" y="0"/>
          <a:ext cx="8875059"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pPr>
              <a:defRPr/>
            </a:pPr>
            <a:fld id="{1C9D91C2-7922-4AD4-85CF-6D1F8D66AC09}" type="slidenum">
              <a:rPr lang="en-US" smtClean="0"/>
              <a:pPr>
                <a:defRPr/>
              </a:pPr>
              <a:t>24</a:t>
            </a:fld>
            <a:endParaRPr lang="en-US"/>
          </a:p>
        </p:txBody>
      </p:sp>
    </p:spTree>
    <p:extLst>
      <p:ext uri="{BB962C8B-B14F-4D97-AF65-F5344CB8AC3E}">
        <p14:creationId xmlns:p14="http://schemas.microsoft.com/office/powerpoint/2010/main" val="30955249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mtClean="0"/>
              <a:t>Linking Method 3: Equating</a:t>
            </a:r>
          </a:p>
        </p:txBody>
      </p:sp>
      <p:sp>
        <p:nvSpPr>
          <p:cNvPr id="29699" name="Content Placeholder 2"/>
          <p:cNvSpPr>
            <a:spLocks noGrp="1"/>
          </p:cNvSpPr>
          <p:nvPr>
            <p:ph idx="1"/>
          </p:nvPr>
        </p:nvSpPr>
        <p:spPr/>
        <p:txBody>
          <a:bodyPr/>
          <a:lstStyle/>
          <a:p>
            <a:pPr eaLnBrk="1" hangingPunct="1"/>
            <a:r>
              <a:rPr lang="en-US" smtClean="0"/>
              <a:t>A direct link is created between a score on one test and a score on a different test, creating scores that are </a:t>
            </a:r>
            <a:r>
              <a:rPr lang="en-US" i="1" smtClean="0"/>
              <a:t>interchangeable</a:t>
            </a:r>
            <a:r>
              <a:rPr lang="en-US" smtClean="0"/>
              <a:t>.</a:t>
            </a:r>
          </a:p>
          <a:p>
            <a:pPr eaLnBrk="1" hangingPunct="1"/>
            <a:r>
              <a:rPr lang="en-US" smtClean="0"/>
              <a:t>Tests must measure the same construct with the same difficulty and the same accuracy.</a:t>
            </a:r>
          </a:p>
          <a:p>
            <a:pPr eaLnBrk="1" hangingPunct="1"/>
            <a:r>
              <a:rPr lang="en-US" smtClean="0"/>
              <a:t>Equating is the strongest form of linking.</a:t>
            </a:r>
          </a:p>
          <a:p>
            <a:pPr eaLnBrk="1" hangingPunct="1"/>
            <a:r>
              <a:rPr lang="en-US" smtClean="0"/>
              <a:t>Errors in equating have caused more problems for testing companies than flawed items.</a:t>
            </a:r>
          </a:p>
        </p:txBody>
      </p:sp>
      <p:sp>
        <p:nvSpPr>
          <p:cNvPr id="4" name="Slide Number Placeholder 3"/>
          <p:cNvSpPr>
            <a:spLocks noGrp="1"/>
          </p:cNvSpPr>
          <p:nvPr>
            <p:ph type="sldNum" sz="quarter" idx="12"/>
          </p:nvPr>
        </p:nvSpPr>
        <p:spPr/>
        <p:txBody>
          <a:bodyPr/>
          <a:lstStyle/>
          <a:p>
            <a:pPr>
              <a:defRPr/>
            </a:pPr>
            <a:fld id="{A3F37F8D-B3AE-4CC8-BBDB-C5F58EB766AE}" type="slidenum">
              <a:rPr lang="en-US" smtClean="0"/>
              <a:pPr>
                <a:defRPr/>
              </a:pPr>
              <a:t>25</a:t>
            </a:fld>
            <a:endParaRPr lang="en-US"/>
          </a:p>
        </p:txBody>
      </p:sp>
    </p:spTree>
    <p:extLst>
      <p:ext uri="{BB962C8B-B14F-4D97-AF65-F5344CB8AC3E}">
        <p14:creationId xmlns:p14="http://schemas.microsoft.com/office/powerpoint/2010/main" val="25559956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t>What makes a Linking an Equating?</a:t>
            </a:r>
          </a:p>
        </p:txBody>
      </p:sp>
      <p:sp>
        <p:nvSpPr>
          <p:cNvPr id="30723" name="Content Placeholder 2"/>
          <p:cNvSpPr>
            <a:spLocks noGrp="1"/>
          </p:cNvSpPr>
          <p:nvPr>
            <p:ph idx="1"/>
          </p:nvPr>
        </p:nvSpPr>
        <p:spPr/>
        <p:txBody>
          <a:bodyPr/>
          <a:lstStyle/>
          <a:p>
            <a:pPr marL="504292" indent="-504292" eaLnBrk="1" hangingPunct="1">
              <a:buFont typeface="Calibri" pitchFamily="34" charset="0"/>
              <a:buAutoNum type="arabicPeriod"/>
            </a:pPr>
            <a:r>
              <a:rPr lang="en-US" smtClean="0"/>
              <a:t>Two or more tests and scoring rules,</a:t>
            </a:r>
          </a:p>
          <a:p>
            <a:pPr marL="504292" indent="-504292" eaLnBrk="1" hangingPunct="1">
              <a:buFont typeface="Calibri" pitchFamily="34" charset="0"/>
              <a:buAutoNum type="arabicPeriod"/>
            </a:pPr>
            <a:r>
              <a:rPr lang="en-US" smtClean="0"/>
              <a:t>Scores on each test from one or more samples of examinees,</a:t>
            </a:r>
          </a:p>
          <a:p>
            <a:pPr marL="504292" indent="-504292" eaLnBrk="1" hangingPunct="1">
              <a:buFont typeface="Calibri" pitchFamily="34" charset="0"/>
              <a:buAutoNum type="arabicPeriod"/>
            </a:pPr>
            <a:r>
              <a:rPr lang="en-US" smtClean="0"/>
              <a:t>Implicit or explicit population to which the linking will be applied,</a:t>
            </a:r>
          </a:p>
          <a:p>
            <a:pPr marL="504292" indent="-504292" eaLnBrk="1" hangingPunct="1">
              <a:buFont typeface="Calibri" pitchFamily="34" charset="0"/>
              <a:buAutoNum type="arabicPeriod"/>
            </a:pPr>
            <a:r>
              <a:rPr lang="en-US" smtClean="0"/>
              <a:t>One or more methods of estimating the linking function;</a:t>
            </a:r>
          </a:p>
          <a:p>
            <a:pPr marL="504292" indent="-504292" eaLnBrk="1" hangingPunct="1">
              <a:buFont typeface="Calibri" pitchFamily="34" charset="0"/>
              <a:buAutoNum type="arabicPeriod"/>
            </a:pPr>
            <a:r>
              <a:rPr lang="en-US" smtClean="0"/>
              <a:t>And the goal: create interchangeable scores.</a:t>
            </a:r>
          </a:p>
        </p:txBody>
      </p:sp>
      <p:sp>
        <p:nvSpPr>
          <p:cNvPr id="4" name="Slide Number Placeholder 3"/>
          <p:cNvSpPr>
            <a:spLocks noGrp="1"/>
          </p:cNvSpPr>
          <p:nvPr>
            <p:ph type="sldNum" sz="quarter" idx="12"/>
          </p:nvPr>
        </p:nvSpPr>
        <p:spPr/>
        <p:txBody>
          <a:bodyPr/>
          <a:lstStyle/>
          <a:p>
            <a:pPr>
              <a:defRPr/>
            </a:pPr>
            <a:fld id="{C820D60C-DE83-48D9-BAA1-D3B25F4C9456}" type="slidenum">
              <a:rPr lang="en-US" smtClean="0"/>
              <a:pPr>
                <a:defRPr/>
              </a:pPr>
              <a:t>26</a:t>
            </a:fld>
            <a:endParaRPr lang="en-US"/>
          </a:p>
        </p:txBody>
      </p:sp>
    </p:spTree>
    <p:extLst>
      <p:ext uri="{BB962C8B-B14F-4D97-AF65-F5344CB8AC3E}">
        <p14:creationId xmlns:p14="http://schemas.microsoft.com/office/powerpoint/2010/main" val="10423447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t>Equating Requirements</a:t>
            </a:r>
          </a:p>
        </p:txBody>
      </p:sp>
      <p:sp>
        <p:nvSpPr>
          <p:cNvPr id="31747" name="Content Placeholder 2"/>
          <p:cNvSpPr>
            <a:spLocks noGrp="1"/>
          </p:cNvSpPr>
          <p:nvPr>
            <p:ph idx="1"/>
          </p:nvPr>
        </p:nvSpPr>
        <p:spPr/>
        <p:txBody>
          <a:bodyPr/>
          <a:lstStyle/>
          <a:p>
            <a:pPr marL="504292" indent="-504292" eaLnBrk="1" hangingPunct="1">
              <a:buFont typeface="Calibri" pitchFamily="34" charset="0"/>
              <a:buAutoNum type="alphaUcPeriod"/>
            </a:pPr>
            <a:r>
              <a:rPr lang="en-US" smtClean="0"/>
              <a:t>Tests measure the same construct</a:t>
            </a:r>
          </a:p>
          <a:p>
            <a:pPr marL="504292" indent="-504292" eaLnBrk="1" hangingPunct="1">
              <a:buFont typeface="Calibri" pitchFamily="34" charset="0"/>
              <a:buAutoNum type="alphaUcPeriod"/>
            </a:pPr>
            <a:r>
              <a:rPr lang="en-US" smtClean="0"/>
              <a:t>Tests have equal reliability</a:t>
            </a:r>
          </a:p>
          <a:p>
            <a:pPr marL="504292" indent="-504292" eaLnBrk="1" hangingPunct="1">
              <a:buFont typeface="Calibri" pitchFamily="34" charset="0"/>
              <a:buAutoNum type="alphaUcPeriod"/>
            </a:pPr>
            <a:r>
              <a:rPr lang="en-US" smtClean="0"/>
              <a:t>Equating function is symmetric</a:t>
            </a:r>
          </a:p>
          <a:p>
            <a:pPr marL="504292" indent="-504292" eaLnBrk="1" hangingPunct="1">
              <a:buFont typeface="Calibri" pitchFamily="34" charset="0"/>
              <a:buAutoNum type="alphaUcPeriod"/>
            </a:pPr>
            <a:r>
              <a:rPr lang="en-US" smtClean="0"/>
              <a:t>Equity: it is a matter of indifference to the examinee which test is to be taken</a:t>
            </a:r>
          </a:p>
          <a:p>
            <a:pPr marL="504292" indent="-504292" eaLnBrk="1" hangingPunct="1">
              <a:buFont typeface="Calibri" pitchFamily="34" charset="0"/>
              <a:buAutoNum type="alphaUcPeriod"/>
            </a:pPr>
            <a:r>
              <a:rPr lang="en-US" smtClean="0"/>
              <a:t>Equating function has the property of population invariance</a:t>
            </a:r>
          </a:p>
        </p:txBody>
      </p:sp>
      <p:sp>
        <p:nvSpPr>
          <p:cNvPr id="4" name="Slide Number Placeholder 3"/>
          <p:cNvSpPr>
            <a:spLocks noGrp="1"/>
          </p:cNvSpPr>
          <p:nvPr>
            <p:ph type="sldNum" sz="quarter" idx="12"/>
          </p:nvPr>
        </p:nvSpPr>
        <p:spPr/>
        <p:txBody>
          <a:bodyPr/>
          <a:lstStyle/>
          <a:p>
            <a:pPr>
              <a:defRPr/>
            </a:pPr>
            <a:fld id="{F35B8156-82B7-4634-9853-234CFDA52EE2}" type="slidenum">
              <a:rPr lang="en-US" smtClean="0"/>
              <a:pPr>
                <a:defRPr/>
              </a:pPr>
              <a:t>27</a:t>
            </a:fld>
            <a:endParaRPr lang="en-US"/>
          </a:p>
        </p:txBody>
      </p:sp>
    </p:spTree>
    <p:extLst>
      <p:ext uri="{BB962C8B-B14F-4D97-AF65-F5344CB8AC3E}">
        <p14:creationId xmlns:p14="http://schemas.microsoft.com/office/powerpoint/2010/main" val="18809326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34471" y="0"/>
          <a:ext cx="8875059"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2771" name="TextBox 47"/>
          <p:cNvSpPr txBox="1">
            <a:spLocks noChangeArrowheads="1"/>
          </p:cNvSpPr>
          <p:nvPr/>
        </p:nvSpPr>
        <p:spPr bwMode="auto">
          <a:xfrm>
            <a:off x="6120928" y="0"/>
            <a:ext cx="3249545" cy="36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85" tIns="44943" rIns="89885" bIns="44943">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latin typeface="Calibri" pitchFamily="34" charset="0"/>
              </a:rPr>
              <a:t>Source: Holland &amp; </a:t>
            </a:r>
            <a:r>
              <a:rPr lang="en-US" dirty="0" err="1" smtClean="0">
                <a:latin typeface="Calibri" pitchFamily="34" charset="0"/>
              </a:rPr>
              <a:t>Dorans</a:t>
            </a:r>
            <a:r>
              <a:rPr lang="en-US" dirty="0" smtClean="0">
                <a:latin typeface="Calibri" pitchFamily="34" charset="0"/>
              </a:rPr>
              <a:t> (2006)</a:t>
            </a:r>
            <a:endParaRPr lang="en-US" dirty="0">
              <a:latin typeface="Calibri" pitchFamily="34" charset="0"/>
            </a:endParaRPr>
          </a:p>
        </p:txBody>
      </p:sp>
      <p:sp>
        <p:nvSpPr>
          <p:cNvPr id="5" name="Slide Number Placeholder 4"/>
          <p:cNvSpPr>
            <a:spLocks noGrp="1"/>
          </p:cNvSpPr>
          <p:nvPr>
            <p:ph type="sldNum" sz="quarter" idx="12"/>
          </p:nvPr>
        </p:nvSpPr>
        <p:spPr/>
        <p:txBody>
          <a:bodyPr/>
          <a:lstStyle/>
          <a:p>
            <a:pPr>
              <a:defRPr/>
            </a:pPr>
            <a:fld id="{7F3CAC23-55E8-4BC2-B6C5-67C52ED44CA4}" type="slidenum">
              <a:rPr lang="en-US" smtClean="0"/>
              <a:pPr>
                <a:defRPr/>
              </a:pPr>
              <a:t>28</a:t>
            </a:fld>
            <a:endParaRPr lang="en-US"/>
          </a:p>
        </p:txBody>
      </p:sp>
    </p:spTree>
    <p:extLst>
      <p:ext uri="{BB962C8B-B14F-4D97-AF65-F5344CB8AC3E}">
        <p14:creationId xmlns:p14="http://schemas.microsoft.com/office/powerpoint/2010/main" val="2215242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9821" y="1599640"/>
            <a:ext cx="7544360" cy="3353360"/>
          </a:xfrm>
        </p:spPr>
        <p:txBody>
          <a:bodyPr rtlCol="0">
            <a:normAutofit fontScale="90000"/>
          </a:bodyPr>
          <a:lstStyle/>
          <a:p>
            <a:pPr eaLnBrk="1" fontAlgn="auto" hangingPunct="1">
              <a:spcAft>
                <a:spcPts val="0"/>
              </a:spcAft>
              <a:defRPr/>
            </a:pPr>
            <a:r>
              <a:rPr lang="en-US" dirty="0" smtClean="0"/>
              <a:t>Test Equating, Scaling, and Linking: Methods and Practices</a:t>
            </a:r>
            <a:br>
              <a:rPr lang="en-US" dirty="0" smtClean="0"/>
            </a:br>
            <a:r>
              <a:rPr lang="en-US" dirty="0" smtClean="0"/>
              <a:t/>
            </a:r>
            <a:br>
              <a:rPr lang="en-US" dirty="0" smtClean="0"/>
            </a:br>
            <a:r>
              <a:rPr lang="en-US" dirty="0" smtClean="0"/>
              <a:t>M.J. </a:t>
            </a:r>
            <a:r>
              <a:rPr lang="en-US" dirty="0" err="1" smtClean="0"/>
              <a:t>Kolen</a:t>
            </a:r>
            <a:r>
              <a:rPr lang="en-US" dirty="0" smtClean="0"/>
              <a:t> &amp; R.L. Brennan (2004)</a:t>
            </a:r>
            <a:br>
              <a:rPr lang="en-US" dirty="0" smtClean="0"/>
            </a:br>
            <a:endParaRPr lang="en-US" dirty="0" smtClean="0"/>
          </a:p>
        </p:txBody>
      </p:sp>
      <p:sp>
        <p:nvSpPr>
          <p:cNvPr id="3" name="Slide Number Placeholder 2"/>
          <p:cNvSpPr>
            <a:spLocks noGrp="1"/>
          </p:cNvSpPr>
          <p:nvPr>
            <p:ph type="sldNum" sz="quarter" idx="12"/>
          </p:nvPr>
        </p:nvSpPr>
        <p:spPr/>
        <p:txBody>
          <a:bodyPr/>
          <a:lstStyle/>
          <a:p>
            <a:pPr>
              <a:defRPr/>
            </a:pPr>
            <a:fld id="{4B7BB572-6C02-43A6-9350-5FC5E9121390}" type="slidenum">
              <a:rPr lang="en-US" smtClean="0"/>
              <a:pPr>
                <a:defRPr/>
              </a:pPr>
              <a:t>29</a:t>
            </a:fld>
            <a:endParaRPr lang="en-US"/>
          </a:p>
        </p:txBody>
      </p:sp>
    </p:spTree>
    <p:extLst>
      <p:ext uri="{BB962C8B-B14F-4D97-AF65-F5344CB8AC3E}">
        <p14:creationId xmlns:p14="http://schemas.microsoft.com/office/powerpoint/2010/main" val="3851082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Performance Standards</a:t>
            </a:r>
          </a:p>
        </p:txBody>
      </p:sp>
      <p:sp>
        <p:nvSpPr>
          <p:cNvPr id="4099" name="Content Placeholder 2"/>
          <p:cNvSpPr>
            <a:spLocks noGrp="1"/>
          </p:cNvSpPr>
          <p:nvPr>
            <p:ph idx="1"/>
          </p:nvPr>
        </p:nvSpPr>
        <p:spPr/>
        <p:txBody>
          <a:bodyPr/>
          <a:lstStyle/>
          <a:p>
            <a:pPr eaLnBrk="1" hangingPunct="1"/>
            <a:r>
              <a:rPr lang="en-US" smtClean="0"/>
              <a:t>Cut scores, achievement levels, passing scores</a:t>
            </a:r>
          </a:p>
          <a:p>
            <a:pPr eaLnBrk="1" hangingPunct="1"/>
            <a:r>
              <a:rPr lang="en-US" smtClean="0"/>
              <a:t>Performance standards define the “how much” or “how well” of testing in terms of what examinees are expected to do to be categorized in one group or another</a:t>
            </a:r>
          </a:p>
          <a:p>
            <a:pPr eaLnBrk="1" hangingPunct="1"/>
            <a:r>
              <a:rPr lang="en-US" smtClean="0"/>
              <a:t>Performance standards are needed because </a:t>
            </a:r>
            <a:r>
              <a:rPr lang="en-US" i="1" smtClean="0"/>
              <a:t>decisions have to be made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smtClean="0"/>
              <a:t>Equating Implementation</a:t>
            </a:r>
          </a:p>
        </p:txBody>
      </p:sp>
      <p:sp>
        <p:nvSpPr>
          <p:cNvPr id="41987" name="Content Placeholder 2"/>
          <p:cNvSpPr>
            <a:spLocks noGrp="1"/>
          </p:cNvSpPr>
          <p:nvPr>
            <p:ph idx="1"/>
          </p:nvPr>
        </p:nvSpPr>
        <p:spPr>
          <a:xfrm>
            <a:off x="578504" y="1599640"/>
            <a:ext cx="8229319" cy="4527176"/>
          </a:xfrm>
        </p:spPr>
        <p:txBody>
          <a:bodyPr/>
          <a:lstStyle/>
          <a:p>
            <a:pPr marL="504292" indent="-504292" eaLnBrk="1" hangingPunct="1">
              <a:buFont typeface="Calibri" pitchFamily="34" charset="0"/>
              <a:buAutoNum type="arabicPeriod"/>
            </a:pPr>
            <a:r>
              <a:rPr lang="en-US" dirty="0" smtClean="0"/>
              <a:t>Decide on purpose for equating</a:t>
            </a:r>
          </a:p>
          <a:p>
            <a:pPr marL="504292" indent="-504292" eaLnBrk="1" hangingPunct="1">
              <a:buFont typeface="Calibri" pitchFamily="34" charset="0"/>
              <a:buAutoNum type="arabicPeriod"/>
            </a:pPr>
            <a:r>
              <a:rPr lang="en-US" dirty="0" smtClean="0"/>
              <a:t>Construct alternate forms (</a:t>
            </a:r>
            <a:r>
              <a:rPr lang="en-US" sz="2735" dirty="0"/>
              <a:t>same specifications</a:t>
            </a:r>
            <a:r>
              <a:rPr lang="en-US" dirty="0" smtClean="0"/>
              <a:t>)</a:t>
            </a:r>
          </a:p>
          <a:p>
            <a:pPr marL="504292" indent="-504292" eaLnBrk="1" hangingPunct="1">
              <a:buFont typeface="Calibri" pitchFamily="34" charset="0"/>
              <a:buAutoNum type="arabicPeriod"/>
            </a:pPr>
            <a:r>
              <a:rPr lang="en-US" dirty="0" smtClean="0"/>
              <a:t>Choose a data collection design</a:t>
            </a:r>
          </a:p>
          <a:p>
            <a:pPr marL="504292" indent="-504292" eaLnBrk="1" hangingPunct="1">
              <a:buFont typeface="Calibri" pitchFamily="34" charset="0"/>
              <a:buAutoNum type="arabicPeriod"/>
            </a:pPr>
            <a:r>
              <a:rPr lang="en-US" dirty="0" smtClean="0"/>
              <a:t>Implement data collection</a:t>
            </a:r>
          </a:p>
          <a:p>
            <a:pPr marL="504292" indent="-504292" eaLnBrk="1" hangingPunct="1">
              <a:buFont typeface="Calibri" pitchFamily="34" charset="0"/>
              <a:buAutoNum type="arabicPeriod"/>
            </a:pPr>
            <a:r>
              <a:rPr lang="en-US" dirty="0" smtClean="0"/>
              <a:t>Choose an operational definition of equating (the type of relation between forms)</a:t>
            </a:r>
          </a:p>
          <a:p>
            <a:pPr marL="504292" indent="-504292" eaLnBrk="1" hangingPunct="1">
              <a:buFont typeface="Calibri" pitchFamily="34" charset="0"/>
              <a:buAutoNum type="arabicPeriod"/>
            </a:pPr>
            <a:r>
              <a:rPr lang="en-US" dirty="0" smtClean="0"/>
              <a:t>Choose statistical estimation method(s)</a:t>
            </a:r>
          </a:p>
          <a:p>
            <a:pPr marL="504292" indent="-504292" eaLnBrk="1" hangingPunct="1">
              <a:buFont typeface="Calibri" pitchFamily="34" charset="0"/>
              <a:buAutoNum type="arabicPeriod"/>
            </a:pPr>
            <a:r>
              <a:rPr lang="en-US" dirty="0" smtClean="0"/>
              <a:t>Evaluate the equating results</a:t>
            </a:r>
          </a:p>
        </p:txBody>
      </p:sp>
      <p:sp>
        <p:nvSpPr>
          <p:cNvPr id="4" name="Slide Number Placeholder 3"/>
          <p:cNvSpPr>
            <a:spLocks noGrp="1"/>
          </p:cNvSpPr>
          <p:nvPr>
            <p:ph type="sldNum" sz="quarter" idx="12"/>
          </p:nvPr>
        </p:nvSpPr>
        <p:spPr/>
        <p:txBody>
          <a:bodyPr/>
          <a:lstStyle/>
          <a:p>
            <a:pPr>
              <a:defRPr/>
            </a:pPr>
            <a:fld id="{34C82797-8E34-497D-87CA-1258519D9EBC}" type="slidenum">
              <a:rPr lang="en-US" smtClean="0"/>
              <a:pPr>
                <a:defRPr/>
              </a:pPr>
              <a:t>30</a:t>
            </a:fld>
            <a:endParaRPr lang="en-US"/>
          </a:p>
        </p:txBody>
      </p:sp>
    </p:spTree>
    <p:extLst>
      <p:ext uri="{BB962C8B-B14F-4D97-AF65-F5344CB8AC3E}">
        <p14:creationId xmlns:p14="http://schemas.microsoft.com/office/powerpoint/2010/main" val="36860713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sz="4147"/>
              <a:t>Common Item Nonequivalent Group</a:t>
            </a:r>
          </a:p>
        </p:txBody>
      </p:sp>
      <p:graphicFrame>
        <p:nvGraphicFramePr>
          <p:cNvPr id="5" name="Diagram 4"/>
          <p:cNvGraphicFramePr/>
          <p:nvPr/>
        </p:nvGraphicFramePr>
        <p:xfrm>
          <a:off x="1613647" y="1600200"/>
          <a:ext cx="5916706"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Straight Arrow Connector 7"/>
          <p:cNvCxnSpPr/>
          <p:nvPr/>
        </p:nvCxnSpPr>
        <p:spPr>
          <a:xfrm>
            <a:off x="4276445" y="3810000"/>
            <a:ext cx="564496" cy="1401"/>
          </a:xfrm>
          <a:prstGeom prst="straightConnector1">
            <a:avLst/>
          </a:prstGeom>
          <a:ln w="15875">
            <a:tailEnd type="arrow"/>
          </a:ln>
        </p:spPr>
        <p:style>
          <a:lnRef idx="1">
            <a:schemeClr val="dk1"/>
          </a:lnRef>
          <a:fillRef idx="0">
            <a:schemeClr val="dk1"/>
          </a:fillRef>
          <a:effectRef idx="0">
            <a:schemeClr val="dk1"/>
          </a:effectRef>
          <a:fontRef idx="minor">
            <a:schemeClr val="tx1"/>
          </a:fontRef>
        </p:style>
      </p:cxnSp>
      <p:sp>
        <p:nvSpPr>
          <p:cNvPr id="6" name="Slide Number Placeholder 5"/>
          <p:cNvSpPr>
            <a:spLocks noGrp="1"/>
          </p:cNvSpPr>
          <p:nvPr>
            <p:ph type="sldNum" sz="quarter" idx="12"/>
          </p:nvPr>
        </p:nvSpPr>
        <p:spPr/>
        <p:txBody>
          <a:bodyPr/>
          <a:lstStyle/>
          <a:p>
            <a:pPr>
              <a:defRPr/>
            </a:pPr>
            <a:fld id="{D429287C-8A0C-478D-A544-70FC72D06487}" type="slidenum">
              <a:rPr lang="en-US" smtClean="0"/>
              <a:pPr>
                <a:defRPr/>
              </a:pPr>
              <a:t>31</a:t>
            </a:fld>
            <a:endParaRPr lang="en-US"/>
          </a:p>
        </p:txBody>
      </p:sp>
    </p:spTree>
    <p:extLst>
      <p:ext uri="{BB962C8B-B14F-4D97-AF65-F5344CB8AC3E}">
        <p14:creationId xmlns:p14="http://schemas.microsoft.com/office/powerpoint/2010/main" val="3038825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Recent Attention to Standards</a:t>
            </a:r>
          </a:p>
        </p:txBody>
      </p:sp>
      <p:sp>
        <p:nvSpPr>
          <p:cNvPr id="5123" name="Content Placeholder 2"/>
          <p:cNvSpPr>
            <a:spLocks noGrp="1"/>
          </p:cNvSpPr>
          <p:nvPr>
            <p:ph idx="1"/>
          </p:nvPr>
        </p:nvSpPr>
        <p:spPr/>
        <p:txBody>
          <a:bodyPr/>
          <a:lstStyle/>
          <a:p>
            <a:pPr eaLnBrk="1" hangingPunct="1"/>
            <a:r>
              <a:rPr lang="en-US" dirty="0" smtClean="0"/>
              <a:t>Rise of standards-referenced testing</a:t>
            </a:r>
          </a:p>
          <a:p>
            <a:pPr eaLnBrk="1" hangingPunct="1"/>
            <a:r>
              <a:rPr lang="en-US" dirty="0" smtClean="0"/>
              <a:t>New research on standard setting</a:t>
            </a:r>
          </a:p>
          <a:p>
            <a:pPr eaLnBrk="1" hangingPunct="1"/>
            <a:r>
              <a:rPr lang="en-US" i="1" dirty="0" smtClean="0"/>
              <a:t>Standards for Educational and Psychological Testing</a:t>
            </a:r>
          </a:p>
          <a:p>
            <a:pPr eaLnBrk="1" hangingPunct="1"/>
            <a:r>
              <a:rPr lang="en-US" dirty="0" smtClean="0"/>
              <a:t>Federal Legislation</a:t>
            </a:r>
          </a:p>
          <a:p>
            <a:pPr lvl="1" eaLnBrk="1" hangingPunct="1"/>
            <a:r>
              <a:rPr lang="en-US" dirty="0" smtClean="0"/>
              <a:t>IDEA (1997)</a:t>
            </a:r>
          </a:p>
          <a:p>
            <a:pPr lvl="1" eaLnBrk="1" hangingPunct="1"/>
            <a:r>
              <a:rPr lang="en-US" dirty="0" smtClean="0"/>
              <a:t>NCLB (2001)</a:t>
            </a:r>
          </a:p>
          <a:p>
            <a:pPr lvl="1" eaLnBrk="1" hangingPunct="1"/>
            <a:r>
              <a:rPr lang="en-US" dirty="0" smtClean="0"/>
              <a:t>ESSA (2016)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i="1" dirty="0" smtClean="0"/>
              <a:t>Standards for Educational &amp; Psychological Testing </a:t>
            </a:r>
            <a:r>
              <a:rPr lang="en-US" dirty="0" smtClean="0"/>
              <a:t>(2014)</a:t>
            </a:r>
          </a:p>
        </p:txBody>
      </p:sp>
      <p:sp>
        <p:nvSpPr>
          <p:cNvPr id="6147" name="Content Placeholder 2"/>
          <p:cNvSpPr>
            <a:spLocks noGrp="1"/>
          </p:cNvSpPr>
          <p:nvPr>
            <p:ph idx="1"/>
          </p:nvPr>
        </p:nvSpPr>
        <p:spPr>
          <a:xfrm>
            <a:off x="457200" y="1600200"/>
            <a:ext cx="8229600" cy="4876800"/>
          </a:xfrm>
        </p:spPr>
        <p:txBody>
          <a:bodyPr/>
          <a:lstStyle/>
          <a:p>
            <a:pPr marL="0" indent="0" eaLnBrk="1" hangingPunct="1">
              <a:buFont typeface="Arial" charset="0"/>
              <a:buNone/>
            </a:pPr>
            <a:r>
              <a:rPr lang="en-US" dirty="0" smtClean="0"/>
              <a:t>Scale scores, proficiency levels, and cut scores can be central to the use and interpretation of test scores. For that reason, their defensibility is an important consideration in test score validation for the intended purposes. (p. 95)</a:t>
            </a:r>
          </a:p>
          <a:p>
            <a:pPr marL="0" indent="0" eaLnBrk="1" hangingPunct="1">
              <a:buFont typeface="Arial" charset="0"/>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Standards</a:t>
            </a:r>
            <a:endParaRPr lang="en-US" dirty="0"/>
          </a:p>
        </p:txBody>
      </p:sp>
      <p:sp>
        <p:nvSpPr>
          <p:cNvPr id="3" name="Content Placeholder 2"/>
          <p:cNvSpPr>
            <a:spLocks noGrp="1"/>
          </p:cNvSpPr>
          <p:nvPr>
            <p:ph idx="1"/>
          </p:nvPr>
        </p:nvSpPr>
        <p:spPr/>
        <p:txBody>
          <a:bodyPr/>
          <a:lstStyle/>
          <a:p>
            <a:r>
              <a:rPr lang="en-US" dirty="0" smtClean="0"/>
              <a:t>Cut scores may aid in formulating rules for reaching decisions on the basis of test performance. It should be recognized, however, that the likelihood of misclassification will generally be relatively high for persons with scores close to the cut scores. (p. 97)</a:t>
            </a:r>
            <a:endParaRPr lang="en-US" dirty="0"/>
          </a:p>
        </p:txBody>
      </p:sp>
    </p:spTree>
    <p:extLst>
      <p:ext uri="{BB962C8B-B14F-4D97-AF65-F5344CB8AC3E}">
        <p14:creationId xmlns:p14="http://schemas.microsoft.com/office/powerpoint/2010/main" val="2507394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Standards</a:t>
            </a:r>
            <a:endParaRPr lang="en-US" dirty="0"/>
          </a:p>
        </p:txBody>
      </p:sp>
      <p:sp>
        <p:nvSpPr>
          <p:cNvPr id="3" name="Content Placeholder 2"/>
          <p:cNvSpPr>
            <a:spLocks noGrp="1"/>
          </p:cNvSpPr>
          <p:nvPr>
            <p:ph idx="1"/>
          </p:nvPr>
        </p:nvSpPr>
        <p:spPr/>
        <p:txBody>
          <a:bodyPr/>
          <a:lstStyle/>
          <a:p>
            <a:r>
              <a:rPr lang="en-US" dirty="0" smtClean="0"/>
              <a:t>Committees examine test items and student performance to recommend cut scores that are used to assign students to each achievement level based on their test performance. The final decision about the cut scores is a policy decision typically made by a policy body such as the board of education for the state. (p. 100)</a:t>
            </a:r>
            <a:endParaRPr lang="en-US" dirty="0"/>
          </a:p>
        </p:txBody>
      </p:sp>
    </p:spTree>
    <p:extLst>
      <p:ext uri="{BB962C8B-B14F-4D97-AF65-F5344CB8AC3E}">
        <p14:creationId xmlns:p14="http://schemas.microsoft.com/office/powerpoint/2010/main" val="1970463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General Considerations</a:t>
            </a:r>
          </a:p>
        </p:txBody>
      </p:sp>
      <p:sp>
        <p:nvSpPr>
          <p:cNvPr id="18435" name="Content Placeholder 2"/>
          <p:cNvSpPr>
            <a:spLocks noGrp="1"/>
          </p:cNvSpPr>
          <p:nvPr>
            <p:ph idx="1"/>
          </p:nvPr>
        </p:nvSpPr>
        <p:spPr/>
        <p:txBody>
          <a:bodyPr/>
          <a:lstStyle/>
          <a:p>
            <a:pPr marL="514350" indent="-514350" eaLnBrk="1" hangingPunct="1">
              <a:buFont typeface="Arial" charset="0"/>
              <a:buNone/>
            </a:pPr>
            <a:r>
              <a:rPr lang="en-US" smtClean="0"/>
              <a:t>Purpose (Linn, 1994)</a:t>
            </a:r>
          </a:p>
          <a:p>
            <a:pPr marL="514350" indent="-514350" eaLnBrk="1" hangingPunct="1">
              <a:buFont typeface="Arial" charset="0"/>
              <a:buAutoNum type="arabicPeriod"/>
            </a:pPr>
            <a:r>
              <a:rPr lang="en-US" smtClean="0"/>
              <a:t>Exhortation, raising expectations</a:t>
            </a:r>
          </a:p>
          <a:p>
            <a:pPr marL="514350" indent="-514350" eaLnBrk="1" hangingPunct="1">
              <a:buFont typeface="Arial" charset="0"/>
              <a:buAutoNum type="arabicPeriod"/>
            </a:pPr>
            <a:r>
              <a:rPr lang="en-US" smtClean="0"/>
              <a:t>Exemplification, providing examples of competencies</a:t>
            </a:r>
          </a:p>
          <a:p>
            <a:pPr marL="514350" indent="-514350" eaLnBrk="1" hangingPunct="1">
              <a:buFont typeface="Arial" charset="0"/>
              <a:buAutoNum type="arabicPeriod"/>
            </a:pPr>
            <a:r>
              <a:rPr lang="en-US" smtClean="0"/>
              <a:t>Accountability</a:t>
            </a:r>
          </a:p>
          <a:p>
            <a:pPr marL="514350" indent="-514350" eaLnBrk="1" hangingPunct="1">
              <a:buFont typeface="Arial" charset="0"/>
              <a:buAutoNum type="arabicPeriod"/>
            </a:pPr>
            <a:r>
              <a:rPr lang="en-US" smtClean="0"/>
              <a:t>Certification</a:t>
            </a:r>
          </a:p>
          <a:p>
            <a:pPr marL="514350" indent="-514350" eaLnBrk="1" hangingPunct="1">
              <a:buFont typeface="Arial" charset="0"/>
              <a:buAutoNum type="arabicPeriod"/>
            </a:pPr>
            <a:endParaRPr lang="en-US" smtClean="0"/>
          </a:p>
          <a:p>
            <a:pPr marL="514350" indent="-514350" eaLnBrk="1" hangingPunct="1">
              <a:buFont typeface="Arial" charset="0"/>
              <a:buAutoNum type="arabicPeriod"/>
            </a:pP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General Considerations</a:t>
            </a:r>
          </a:p>
        </p:txBody>
      </p:sp>
      <p:sp>
        <p:nvSpPr>
          <p:cNvPr id="19459" name="Content Placeholder 2"/>
          <p:cNvSpPr>
            <a:spLocks noGrp="1"/>
          </p:cNvSpPr>
          <p:nvPr>
            <p:ph idx="1"/>
          </p:nvPr>
        </p:nvSpPr>
        <p:spPr/>
        <p:txBody>
          <a:bodyPr/>
          <a:lstStyle/>
          <a:p>
            <a:pPr marL="0" indent="0" eaLnBrk="1" hangingPunct="1">
              <a:buFont typeface="Arial" charset="0"/>
              <a:buNone/>
            </a:pPr>
            <a:r>
              <a:rPr lang="en-US" smtClean="0"/>
              <a:t>Development of Performance Level Labels</a:t>
            </a:r>
          </a:p>
          <a:p>
            <a:pPr marL="0" indent="0" eaLnBrk="1" hangingPunct="1">
              <a:buFont typeface="Arial" charset="0"/>
              <a:buNone/>
            </a:pPr>
            <a:endParaRPr lang="en-US" smtClean="0"/>
          </a:p>
          <a:p>
            <a:pPr marL="0" indent="0" eaLnBrk="1" hangingPunct="1">
              <a:buFont typeface="Arial" charset="0"/>
              <a:buNone/>
            </a:pPr>
            <a:r>
              <a:rPr lang="en-US" smtClean="0"/>
              <a:t>PLLs are terms that identify the categories of performance (see Table 3-3).  These terms do not have technical basis, but play important roles in communicating the meaning of performance levels.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1276</TotalTime>
  <Words>1214</Words>
  <Application>Microsoft Office PowerPoint</Application>
  <PresentationFormat>On-screen Show (4:3)</PresentationFormat>
  <Paragraphs>199</Paragraphs>
  <Slides>31</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Office Theme</vt:lpstr>
      <vt:lpstr>Setting Performance Standards EPSY 8225</vt:lpstr>
      <vt:lpstr>Content Standards</vt:lpstr>
      <vt:lpstr>Performance Standards</vt:lpstr>
      <vt:lpstr>Recent Attention to Standards</vt:lpstr>
      <vt:lpstr>Standards for Educational &amp; Psychological Testing (2014)</vt:lpstr>
      <vt:lpstr>Testing Standards</vt:lpstr>
      <vt:lpstr>Testing Standards</vt:lpstr>
      <vt:lpstr>General Considerations</vt:lpstr>
      <vt:lpstr>General Considerations</vt:lpstr>
      <vt:lpstr>General Considerations</vt:lpstr>
      <vt:lpstr>General Considerations</vt:lpstr>
      <vt:lpstr>General Considerations</vt:lpstr>
      <vt:lpstr>Standard Setting Methods</vt:lpstr>
      <vt:lpstr>Generic Steps</vt:lpstr>
      <vt:lpstr>Generic Steps (cont.)</vt:lpstr>
      <vt:lpstr>Linking EPSY 8225</vt:lpstr>
      <vt:lpstr>Linking</vt:lpstr>
      <vt:lpstr>PowerPoint Presentation</vt:lpstr>
      <vt:lpstr>Linking Method 1: Prediction</vt:lpstr>
      <vt:lpstr>PowerPoint Presentation</vt:lpstr>
      <vt:lpstr>PowerPoint Presentation</vt:lpstr>
      <vt:lpstr>Linking Method 2: Scaling</vt:lpstr>
      <vt:lpstr>PowerPoint Presentation</vt:lpstr>
      <vt:lpstr>PowerPoint Presentation</vt:lpstr>
      <vt:lpstr>Linking Method 3: Equating</vt:lpstr>
      <vt:lpstr>What makes a Linking an Equating?</vt:lpstr>
      <vt:lpstr>Equating Requirements</vt:lpstr>
      <vt:lpstr>PowerPoint Presentation</vt:lpstr>
      <vt:lpstr>Test Equating, Scaling, and Linking: Methods and Practices  M.J. Kolen &amp; R.L. Brennan (2004) </vt:lpstr>
      <vt:lpstr>Equating Implementation</vt:lpstr>
      <vt:lpstr>Common Item Nonequivalent Group</vt:lpstr>
    </vt:vector>
  </TitlesOfParts>
  <Company>University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Performance Standards</dc:title>
  <dc:creator>Michael Rodriguez</dc:creator>
  <cp:lastModifiedBy>Michael C Rodriguez</cp:lastModifiedBy>
  <cp:revision>41</cp:revision>
  <dcterms:created xsi:type="dcterms:W3CDTF">2008-04-06T01:36:05Z</dcterms:created>
  <dcterms:modified xsi:type="dcterms:W3CDTF">2019-12-11T18:38:39Z</dcterms:modified>
</cp:coreProperties>
</file>